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78"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0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6159E-7085-4C8D-89A5-F5F90D5DE9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046E848-0338-4910-90C8-4437A356C524}">
      <dgm:prSet phldrT="[Text]" custT="1"/>
      <dgm:spPr/>
      <dgm:t>
        <a:bodyPr/>
        <a:lstStyle/>
        <a:p>
          <a:r>
            <a:rPr lang="en-US" sz="3200" b="1" dirty="0" err="1" smtClean="0"/>
            <a:t>mCLASS</a:t>
          </a:r>
          <a:endParaRPr lang="en-US" sz="3200" b="1" dirty="0"/>
        </a:p>
        <a:p>
          <a:r>
            <a:rPr lang="en-US" sz="3200" b="1" dirty="0"/>
            <a:t>Reading 3D</a:t>
          </a:r>
        </a:p>
      </dgm:t>
    </dgm:pt>
    <dgm:pt modelId="{FE337229-FEB7-4CE5-9A6F-92024C7189AE}" type="parTrans" cxnId="{D921BDC3-0556-42A7-94A8-A5393927DB9E}">
      <dgm:prSet/>
      <dgm:spPr/>
      <dgm:t>
        <a:bodyPr/>
        <a:lstStyle/>
        <a:p>
          <a:endParaRPr lang="en-US"/>
        </a:p>
      </dgm:t>
    </dgm:pt>
    <dgm:pt modelId="{4D34276B-4A33-42D0-8D40-5865C94FD6B5}" type="sibTrans" cxnId="{D921BDC3-0556-42A7-94A8-A5393927DB9E}">
      <dgm:prSet/>
      <dgm:spPr/>
      <dgm:t>
        <a:bodyPr/>
        <a:lstStyle/>
        <a:p>
          <a:endParaRPr lang="en-US"/>
        </a:p>
      </dgm:t>
    </dgm:pt>
    <dgm:pt modelId="{A08DA152-3F5A-434B-90A8-9EFA4FF0978B}">
      <dgm:prSet phldrT="[Text]" custT="1"/>
      <dgm:spPr/>
      <dgm:t>
        <a:bodyPr/>
        <a:lstStyle/>
        <a:p>
          <a:r>
            <a:rPr lang="en-US" sz="2000" b="1" dirty="0" smtClean="0"/>
            <a:t>DIBELS Next</a:t>
          </a:r>
          <a:endParaRPr lang="en-US" sz="2000" b="1" dirty="0"/>
        </a:p>
      </dgm:t>
    </dgm:pt>
    <dgm:pt modelId="{54450209-863E-4E88-8F56-35EAC4E08C5C}" type="parTrans" cxnId="{75D00E25-808E-4433-89BB-8A08640A3BD7}">
      <dgm:prSet/>
      <dgm:spPr/>
      <dgm:t>
        <a:bodyPr/>
        <a:lstStyle/>
        <a:p>
          <a:endParaRPr lang="en-US"/>
        </a:p>
      </dgm:t>
    </dgm:pt>
    <dgm:pt modelId="{0C912111-C764-41D5-BFDB-F2A0218F993D}" type="sibTrans" cxnId="{75D00E25-808E-4433-89BB-8A08640A3BD7}">
      <dgm:prSet/>
      <dgm:spPr/>
      <dgm:t>
        <a:bodyPr/>
        <a:lstStyle/>
        <a:p>
          <a:endParaRPr lang="en-US"/>
        </a:p>
      </dgm:t>
    </dgm:pt>
    <dgm:pt modelId="{34202302-8090-49B4-80E3-281194EE1B37}">
      <dgm:prSet phldrT="[Text]" custT="1"/>
      <dgm:spPr/>
      <dgm:t>
        <a:bodyPr/>
        <a:lstStyle/>
        <a:p>
          <a:r>
            <a:rPr lang="en-US" sz="1800" dirty="0"/>
            <a:t>DORF</a:t>
          </a:r>
        </a:p>
      </dgm:t>
    </dgm:pt>
    <dgm:pt modelId="{50422172-CD2E-4B1A-8CB7-78959C62B7FE}" type="parTrans" cxnId="{7E688C9F-C615-4D91-A760-177658793342}">
      <dgm:prSet/>
      <dgm:spPr/>
      <dgm:t>
        <a:bodyPr/>
        <a:lstStyle/>
        <a:p>
          <a:endParaRPr lang="en-US"/>
        </a:p>
      </dgm:t>
    </dgm:pt>
    <dgm:pt modelId="{ABC2C2C7-750B-477F-BB53-00305563DD60}" type="sibTrans" cxnId="{7E688C9F-C615-4D91-A760-177658793342}">
      <dgm:prSet/>
      <dgm:spPr/>
      <dgm:t>
        <a:bodyPr/>
        <a:lstStyle/>
        <a:p>
          <a:endParaRPr lang="en-US"/>
        </a:p>
      </dgm:t>
    </dgm:pt>
    <dgm:pt modelId="{4EEFCB36-E582-4C10-83DB-E78C9C50C388}">
      <dgm:prSet phldrT="[Text]" custT="1"/>
      <dgm:spPr/>
      <dgm:t>
        <a:bodyPr/>
        <a:lstStyle/>
        <a:p>
          <a:r>
            <a:rPr lang="en-US" sz="1800" dirty="0"/>
            <a:t>Daze</a:t>
          </a:r>
        </a:p>
      </dgm:t>
    </dgm:pt>
    <dgm:pt modelId="{96242D7D-4055-425A-AF0D-F7FE8610C714}" type="parTrans" cxnId="{B0265F4B-C1CF-4D93-AC40-0A71CF91D2CE}">
      <dgm:prSet/>
      <dgm:spPr/>
      <dgm:t>
        <a:bodyPr/>
        <a:lstStyle/>
        <a:p>
          <a:endParaRPr lang="en-US"/>
        </a:p>
      </dgm:t>
    </dgm:pt>
    <dgm:pt modelId="{85C3D2CA-7DB8-40E6-A08C-DC0E949A233B}" type="sibTrans" cxnId="{B0265F4B-C1CF-4D93-AC40-0A71CF91D2CE}">
      <dgm:prSet/>
      <dgm:spPr/>
      <dgm:t>
        <a:bodyPr/>
        <a:lstStyle/>
        <a:p>
          <a:endParaRPr lang="en-US"/>
        </a:p>
      </dgm:t>
    </dgm:pt>
    <dgm:pt modelId="{C176C08A-6840-4A51-8996-9A181E19F437}">
      <dgm:prSet phldrT="[Text]" custT="1"/>
      <dgm:spPr/>
      <dgm:t>
        <a:bodyPr/>
        <a:lstStyle/>
        <a:p>
          <a:r>
            <a:rPr lang="en-US" sz="2000" b="1" dirty="0"/>
            <a:t>Early Literacy Diagnostic</a:t>
          </a:r>
        </a:p>
        <a:p>
          <a:r>
            <a:rPr lang="en-US" sz="2000" b="1" dirty="0"/>
            <a:t>(ELD)</a:t>
          </a:r>
        </a:p>
      </dgm:t>
    </dgm:pt>
    <dgm:pt modelId="{CFE56107-1B79-4814-B3B6-40E97AD64236}" type="parTrans" cxnId="{432CC9BA-F405-4247-90A1-6B19E69BE6BA}">
      <dgm:prSet/>
      <dgm:spPr/>
      <dgm:t>
        <a:bodyPr/>
        <a:lstStyle/>
        <a:p>
          <a:endParaRPr lang="en-US"/>
        </a:p>
      </dgm:t>
    </dgm:pt>
    <dgm:pt modelId="{B8C9DB53-279E-41D2-8EA2-C77793A3F794}" type="sibTrans" cxnId="{432CC9BA-F405-4247-90A1-6B19E69BE6BA}">
      <dgm:prSet/>
      <dgm:spPr/>
      <dgm:t>
        <a:bodyPr/>
        <a:lstStyle/>
        <a:p>
          <a:endParaRPr lang="en-US"/>
        </a:p>
      </dgm:t>
    </dgm:pt>
    <dgm:pt modelId="{3BDEEBED-E311-4E40-9FAC-90C2EBA28909}">
      <dgm:prSet phldrT="[Text]" custT="1"/>
      <dgm:spPr/>
      <dgm:t>
        <a:bodyPr/>
        <a:lstStyle/>
        <a:p>
          <a:r>
            <a:rPr lang="en-US" sz="1700" dirty="0"/>
            <a:t>Text Reading &amp; Comprehension</a:t>
          </a:r>
        </a:p>
        <a:p>
          <a:r>
            <a:rPr lang="en-US" sz="1700" dirty="0"/>
            <a:t>(TRC)</a:t>
          </a:r>
        </a:p>
      </dgm:t>
    </dgm:pt>
    <dgm:pt modelId="{C7E8D44C-17C2-4ED3-9E8D-547B3E4BA478}" type="parTrans" cxnId="{6CCD0897-5E87-42D8-852E-F72652F437FE}">
      <dgm:prSet/>
      <dgm:spPr/>
      <dgm:t>
        <a:bodyPr/>
        <a:lstStyle/>
        <a:p>
          <a:endParaRPr lang="en-US"/>
        </a:p>
      </dgm:t>
    </dgm:pt>
    <dgm:pt modelId="{835D35C0-0D27-4905-915D-E0A3A0D58310}" type="sibTrans" cxnId="{6CCD0897-5E87-42D8-852E-F72652F437FE}">
      <dgm:prSet/>
      <dgm:spPr/>
      <dgm:t>
        <a:bodyPr/>
        <a:lstStyle/>
        <a:p>
          <a:endParaRPr lang="en-US"/>
        </a:p>
      </dgm:t>
    </dgm:pt>
    <dgm:pt modelId="{265FF88D-4F5F-42E5-B337-58A811ECC00F}">
      <dgm:prSet custT="1"/>
      <dgm:spPr/>
      <dgm:t>
        <a:bodyPr/>
        <a:lstStyle/>
        <a:p>
          <a:r>
            <a:rPr lang="en-US" sz="1800" dirty="0"/>
            <a:t>NWF</a:t>
          </a:r>
        </a:p>
      </dgm:t>
    </dgm:pt>
    <dgm:pt modelId="{E424E5EF-743F-4892-9317-E864E6BAA21F}" type="parTrans" cxnId="{9A0E40A6-3303-4B7D-B9C0-65D64E9476F6}">
      <dgm:prSet/>
      <dgm:spPr/>
      <dgm:t>
        <a:bodyPr/>
        <a:lstStyle/>
        <a:p>
          <a:endParaRPr lang="en-US"/>
        </a:p>
      </dgm:t>
    </dgm:pt>
    <dgm:pt modelId="{5F3BE3A4-3077-490A-9FE3-9491284F1496}" type="sibTrans" cxnId="{9A0E40A6-3303-4B7D-B9C0-65D64E9476F6}">
      <dgm:prSet/>
      <dgm:spPr/>
      <dgm:t>
        <a:bodyPr/>
        <a:lstStyle/>
        <a:p>
          <a:endParaRPr lang="en-US"/>
        </a:p>
      </dgm:t>
    </dgm:pt>
    <dgm:pt modelId="{1DACF75B-25E3-4974-897C-C53B6F6E959F}">
      <dgm:prSet custT="1"/>
      <dgm:spPr/>
      <dgm:t>
        <a:bodyPr/>
        <a:lstStyle/>
        <a:p>
          <a:r>
            <a:rPr lang="en-US" sz="1800" dirty="0"/>
            <a:t>PSF</a:t>
          </a:r>
        </a:p>
      </dgm:t>
    </dgm:pt>
    <dgm:pt modelId="{15E9089C-79D8-4B48-B557-47F788570A9F}" type="parTrans" cxnId="{473FFD4D-AA0B-430C-AC85-DF61BF882D06}">
      <dgm:prSet/>
      <dgm:spPr/>
      <dgm:t>
        <a:bodyPr/>
        <a:lstStyle/>
        <a:p>
          <a:endParaRPr lang="en-US"/>
        </a:p>
      </dgm:t>
    </dgm:pt>
    <dgm:pt modelId="{1D381EDF-444D-458A-A2D2-E1A7B7813205}" type="sibTrans" cxnId="{473FFD4D-AA0B-430C-AC85-DF61BF882D06}">
      <dgm:prSet/>
      <dgm:spPr/>
      <dgm:t>
        <a:bodyPr/>
        <a:lstStyle/>
        <a:p>
          <a:endParaRPr lang="en-US"/>
        </a:p>
      </dgm:t>
    </dgm:pt>
    <dgm:pt modelId="{76020547-610F-4D37-8A59-01C688146463}">
      <dgm:prSet custT="1"/>
      <dgm:spPr/>
      <dgm:t>
        <a:bodyPr/>
        <a:lstStyle/>
        <a:p>
          <a:r>
            <a:rPr lang="en-US" sz="1800" dirty="0"/>
            <a:t>FSF</a:t>
          </a:r>
        </a:p>
      </dgm:t>
    </dgm:pt>
    <dgm:pt modelId="{5B98EA96-2AEC-48ED-97A6-D5D2AB9EE0AF}" type="parTrans" cxnId="{62E63D56-3146-4803-91A1-66D26D5E49C1}">
      <dgm:prSet/>
      <dgm:spPr/>
      <dgm:t>
        <a:bodyPr/>
        <a:lstStyle/>
        <a:p>
          <a:endParaRPr lang="en-US"/>
        </a:p>
      </dgm:t>
    </dgm:pt>
    <dgm:pt modelId="{F856AC72-24EF-4E63-8FAA-B327DB21D7DC}" type="sibTrans" cxnId="{62E63D56-3146-4803-91A1-66D26D5E49C1}">
      <dgm:prSet/>
      <dgm:spPr/>
      <dgm:t>
        <a:bodyPr/>
        <a:lstStyle/>
        <a:p>
          <a:endParaRPr lang="en-US"/>
        </a:p>
      </dgm:t>
    </dgm:pt>
    <dgm:pt modelId="{A4E88154-A5BE-4BCF-8215-6CCFC949557D}">
      <dgm:prSet custT="1"/>
      <dgm:spPr/>
      <dgm:t>
        <a:bodyPr/>
        <a:lstStyle/>
        <a:p>
          <a:r>
            <a:rPr lang="en-US" sz="1700" dirty="0"/>
            <a:t>Word Recognition</a:t>
          </a:r>
        </a:p>
        <a:p>
          <a:r>
            <a:rPr lang="en-US" sz="1700" dirty="0"/>
            <a:t>(WR)</a:t>
          </a:r>
        </a:p>
      </dgm:t>
    </dgm:pt>
    <dgm:pt modelId="{0C969FE2-1B2D-476B-BE9F-C323E5C5FF00}" type="parTrans" cxnId="{02B01834-936A-4C32-BE2B-CD14365FDBB5}">
      <dgm:prSet/>
      <dgm:spPr/>
      <dgm:t>
        <a:bodyPr/>
        <a:lstStyle/>
        <a:p>
          <a:endParaRPr lang="en-US"/>
        </a:p>
      </dgm:t>
    </dgm:pt>
    <dgm:pt modelId="{6BBC6BEB-C5EA-49AB-97E6-60E5E79C13B5}" type="sibTrans" cxnId="{02B01834-936A-4C32-BE2B-CD14365FDBB5}">
      <dgm:prSet/>
      <dgm:spPr/>
      <dgm:t>
        <a:bodyPr/>
        <a:lstStyle/>
        <a:p>
          <a:endParaRPr lang="en-US"/>
        </a:p>
      </dgm:t>
    </dgm:pt>
    <dgm:pt modelId="{6EBEDA4E-1A4E-4620-888B-31B4CD0281B3}" type="pres">
      <dgm:prSet presAssocID="{4A56159E-7085-4C8D-89A5-F5F90D5DE945}" presName="diagram" presStyleCnt="0">
        <dgm:presLayoutVars>
          <dgm:chPref val="1"/>
          <dgm:dir/>
          <dgm:animOne val="branch"/>
          <dgm:animLvl val="lvl"/>
          <dgm:resizeHandles val="exact"/>
        </dgm:presLayoutVars>
      </dgm:prSet>
      <dgm:spPr/>
      <dgm:t>
        <a:bodyPr/>
        <a:lstStyle/>
        <a:p>
          <a:endParaRPr lang="en-US"/>
        </a:p>
      </dgm:t>
    </dgm:pt>
    <dgm:pt modelId="{FE04CD92-93CA-4B6E-A2D2-223031281C63}" type="pres">
      <dgm:prSet presAssocID="{3046E848-0338-4910-90C8-4437A356C524}" presName="root1" presStyleCnt="0"/>
      <dgm:spPr/>
    </dgm:pt>
    <dgm:pt modelId="{AEE95A10-7CD4-43F7-9DC6-2B92B5030E0F}" type="pres">
      <dgm:prSet presAssocID="{3046E848-0338-4910-90C8-4437A356C524}" presName="LevelOneTextNode" presStyleLbl="node0" presStyleIdx="0" presStyleCnt="1" custScaleX="142098" custScaleY="201336" custLinFactNeighborX="-50885" custLinFactNeighborY="-70817">
        <dgm:presLayoutVars>
          <dgm:chPref val="3"/>
        </dgm:presLayoutVars>
      </dgm:prSet>
      <dgm:spPr/>
      <dgm:t>
        <a:bodyPr/>
        <a:lstStyle/>
        <a:p>
          <a:endParaRPr lang="en-US"/>
        </a:p>
      </dgm:t>
    </dgm:pt>
    <dgm:pt modelId="{717A5861-521B-45FA-B2BE-8E3308936E55}" type="pres">
      <dgm:prSet presAssocID="{3046E848-0338-4910-90C8-4437A356C524}" presName="level2hierChild" presStyleCnt="0"/>
      <dgm:spPr/>
    </dgm:pt>
    <dgm:pt modelId="{0A33608A-E666-4ECE-B9F4-8AA3F14B44CD}" type="pres">
      <dgm:prSet presAssocID="{54450209-863E-4E88-8F56-35EAC4E08C5C}" presName="conn2-1" presStyleLbl="parChTrans1D2" presStyleIdx="0" presStyleCnt="2"/>
      <dgm:spPr/>
      <dgm:t>
        <a:bodyPr/>
        <a:lstStyle/>
        <a:p>
          <a:endParaRPr lang="en-US"/>
        </a:p>
      </dgm:t>
    </dgm:pt>
    <dgm:pt modelId="{2FB9AA8E-AB95-4046-B849-5B25E6026851}" type="pres">
      <dgm:prSet presAssocID="{54450209-863E-4E88-8F56-35EAC4E08C5C}" presName="connTx" presStyleLbl="parChTrans1D2" presStyleIdx="0" presStyleCnt="2"/>
      <dgm:spPr/>
      <dgm:t>
        <a:bodyPr/>
        <a:lstStyle/>
        <a:p>
          <a:endParaRPr lang="en-US"/>
        </a:p>
      </dgm:t>
    </dgm:pt>
    <dgm:pt modelId="{74F26E27-F402-4A67-B92A-27FF1ACEF39C}" type="pres">
      <dgm:prSet presAssocID="{A08DA152-3F5A-434B-90A8-9EFA4FF0978B}" presName="root2" presStyleCnt="0"/>
      <dgm:spPr/>
    </dgm:pt>
    <dgm:pt modelId="{03005149-E24F-4FE3-A6BB-956F85D6AD22}" type="pres">
      <dgm:prSet presAssocID="{A08DA152-3F5A-434B-90A8-9EFA4FF0978B}" presName="LevelTwoTextNode" presStyleLbl="node2" presStyleIdx="0" presStyleCnt="2" custScaleX="106906" custScaleY="145533" custLinFactNeighborX="-57525" custLinFactNeighborY="-92788">
        <dgm:presLayoutVars>
          <dgm:chPref val="3"/>
        </dgm:presLayoutVars>
      </dgm:prSet>
      <dgm:spPr/>
      <dgm:t>
        <a:bodyPr/>
        <a:lstStyle/>
        <a:p>
          <a:endParaRPr lang="en-US"/>
        </a:p>
      </dgm:t>
    </dgm:pt>
    <dgm:pt modelId="{C4AD26EF-1596-46FD-A759-1CC5A34264E6}" type="pres">
      <dgm:prSet presAssocID="{A08DA152-3F5A-434B-90A8-9EFA4FF0978B}" presName="level3hierChild" presStyleCnt="0"/>
      <dgm:spPr/>
    </dgm:pt>
    <dgm:pt modelId="{D59AFAD9-D40B-49ED-B6D7-46657CE41B3E}" type="pres">
      <dgm:prSet presAssocID="{5B98EA96-2AEC-48ED-97A6-D5D2AB9EE0AF}" presName="conn2-1" presStyleLbl="parChTrans1D3" presStyleIdx="0" presStyleCnt="7"/>
      <dgm:spPr/>
      <dgm:t>
        <a:bodyPr/>
        <a:lstStyle/>
        <a:p>
          <a:endParaRPr lang="en-US"/>
        </a:p>
      </dgm:t>
    </dgm:pt>
    <dgm:pt modelId="{CD527F8D-6E77-4C14-9BB0-11955BDD58C5}" type="pres">
      <dgm:prSet presAssocID="{5B98EA96-2AEC-48ED-97A6-D5D2AB9EE0AF}" presName="connTx" presStyleLbl="parChTrans1D3" presStyleIdx="0" presStyleCnt="7"/>
      <dgm:spPr/>
      <dgm:t>
        <a:bodyPr/>
        <a:lstStyle/>
        <a:p>
          <a:endParaRPr lang="en-US"/>
        </a:p>
      </dgm:t>
    </dgm:pt>
    <dgm:pt modelId="{9FBF3CA8-D3D3-43A6-ADA1-E9EF5AD08DC0}" type="pres">
      <dgm:prSet presAssocID="{76020547-610F-4D37-8A59-01C688146463}" presName="root2" presStyleCnt="0"/>
      <dgm:spPr/>
    </dgm:pt>
    <dgm:pt modelId="{0B5B2F4D-9F24-468B-B603-BDB24A99F3B2}" type="pres">
      <dgm:prSet presAssocID="{76020547-610F-4D37-8A59-01C688146463}" presName="LevelTwoTextNode" presStyleLbl="node3" presStyleIdx="0" presStyleCnt="7">
        <dgm:presLayoutVars>
          <dgm:chPref val="3"/>
        </dgm:presLayoutVars>
      </dgm:prSet>
      <dgm:spPr/>
      <dgm:t>
        <a:bodyPr/>
        <a:lstStyle/>
        <a:p>
          <a:endParaRPr lang="en-US"/>
        </a:p>
      </dgm:t>
    </dgm:pt>
    <dgm:pt modelId="{03E99D11-2B07-4746-9A62-A87307E7844E}" type="pres">
      <dgm:prSet presAssocID="{76020547-610F-4D37-8A59-01C688146463}" presName="level3hierChild" presStyleCnt="0"/>
      <dgm:spPr/>
    </dgm:pt>
    <dgm:pt modelId="{907FF8A4-A205-4B92-B2EB-495B1070BA59}" type="pres">
      <dgm:prSet presAssocID="{15E9089C-79D8-4B48-B557-47F788570A9F}" presName="conn2-1" presStyleLbl="parChTrans1D3" presStyleIdx="1" presStyleCnt="7"/>
      <dgm:spPr/>
      <dgm:t>
        <a:bodyPr/>
        <a:lstStyle/>
        <a:p>
          <a:endParaRPr lang="en-US"/>
        </a:p>
      </dgm:t>
    </dgm:pt>
    <dgm:pt modelId="{05E0B87A-22D0-44A5-B2B5-B77A9CB624D3}" type="pres">
      <dgm:prSet presAssocID="{15E9089C-79D8-4B48-B557-47F788570A9F}" presName="connTx" presStyleLbl="parChTrans1D3" presStyleIdx="1" presStyleCnt="7"/>
      <dgm:spPr/>
      <dgm:t>
        <a:bodyPr/>
        <a:lstStyle/>
        <a:p>
          <a:endParaRPr lang="en-US"/>
        </a:p>
      </dgm:t>
    </dgm:pt>
    <dgm:pt modelId="{7B5FE8ED-40EC-4833-A8DD-AA7C204B0F4C}" type="pres">
      <dgm:prSet presAssocID="{1DACF75B-25E3-4974-897C-C53B6F6E959F}" presName="root2" presStyleCnt="0"/>
      <dgm:spPr/>
    </dgm:pt>
    <dgm:pt modelId="{67D905B6-26D5-4A73-A478-380C6B1B53A1}" type="pres">
      <dgm:prSet presAssocID="{1DACF75B-25E3-4974-897C-C53B6F6E959F}" presName="LevelTwoTextNode" presStyleLbl="node3" presStyleIdx="1" presStyleCnt="7">
        <dgm:presLayoutVars>
          <dgm:chPref val="3"/>
        </dgm:presLayoutVars>
      </dgm:prSet>
      <dgm:spPr/>
      <dgm:t>
        <a:bodyPr/>
        <a:lstStyle/>
        <a:p>
          <a:endParaRPr lang="en-US"/>
        </a:p>
      </dgm:t>
    </dgm:pt>
    <dgm:pt modelId="{5F57A148-0BC8-4664-91AE-1091B3E75432}" type="pres">
      <dgm:prSet presAssocID="{1DACF75B-25E3-4974-897C-C53B6F6E959F}" presName="level3hierChild" presStyleCnt="0"/>
      <dgm:spPr/>
    </dgm:pt>
    <dgm:pt modelId="{7432FA57-D5E1-49BF-8E8E-1696F832CFDA}" type="pres">
      <dgm:prSet presAssocID="{E424E5EF-743F-4892-9317-E864E6BAA21F}" presName="conn2-1" presStyleLbl="parChTrans1D3" presStyleIdx="2" presStyleCnt="7"/>
      <dgm:spPr/>
      <dgm:t>
        <a:bodyPr/>
        <a:lstStyle/>
        <a:p>
          <a:endParaRPr lang="en-US"/>
        </a:p>
      </dgm:t>
    </dgm:pt>
    <dgm:pt modelId="{4B1B7363-2AC8-4E16-9551-3FE2AC9FB503}" type="pres">
      <dgm:prSet presAssocID="{E424E5EF-743F-4892-9317-E864E6BAA21F}" presName="connTx" presStyleLbl="parChTrans1D3" presStyleIdx="2" presStyleCnt="7"/>
      <dgm:spPr/>
      <dgm:t>
        <a:bodyPr/>
        <a:lstStyle/>
        <a:p>
          <a:endParaRPr lang="en-US"/>
        </a:p>
      </dgm:t>
    </dgm:pt>
    <dgm:pt modelId="{235E7A72-AF8A-40FD-950C-992CD009F226}" type="pres">
      <dgm:prSet presAssocID="{265FF88D-4F5F-42E5-B337-58A811ECC00F}" presName="root2" presStyleCnt="0"/>
      <dgm:spPr/>
    </dgm:pt>
    <dgm:pt modelId="{A6F3299A-49A5-48C2-A896-48B03F592157}" type="pres">
      <dgm:prSet presAssocID="{265FF88D-4F5F-42E5-B337-58A811ECC00F}" presName="LevelTwoTextNode" presStyleLbl="node3" presStyleIdx="2" presStyleCnt="7">
        <dgm:presLayoutVars>
          <dgm:chPref val="3"/>
        </dgm:presLayoutVars>
      </dgm:prSet>
      <dgm:spPr/>
      <dgm:t>
        <a:bodyPr/>
        <a:lstStyle/>
        <a:p>
          <a:endParaRPr lang="en-US"/>
        </a:p>
      </dgm:t>
    </dgm:pt>
    <dgm:pt modelId="{81E984AC-9308-4816-91D4-AFF1E05A81F1}" type="pres">
      <dgm:prSet presAssocID="{265FF88D-4F5F-42E5-B337-58A811ECC00F}" presName="level3hierChild" presStyleCnt="0"/>
      <dgm:spPr/>
    </dgm:pt>
    <dgm:pt modelId="{984E10E6-CBCB-49A5-BB87-BE40EB29C61A}" type="pres">
      <dgm:prSet presAssocID="{50422172-CD2E-4B1A-8CB7-78959C62B7FE}" presName="conn2-1" presStyleLbl="parChTrans1D3" presStyleIdx="3" presStyleCnt="7"/>
      <dgm:spPr/>
      <dgm:t>
        <a:bodyPr/>
        <a:lstStyle/>
        <a:p>
          <a:endParaRPr lang="en-US"/>
        </a:p>
      </dgm:t>
    </dgm:pt>
    <dgm:pt modelId="{EBF90A4B-7DF9-48D9-B23E-0B1D95DFAF6D}" type="pres">
      <dgm:prSet presAssocID="{50422172-CD2E-4B1A-8CB7-78959C62B7FE}" presName="connTx" presStyleLbl="parChTrans1D3" presStyleIdx="3" presStyleCnt="7"/>
      <dgm:spPr/>
      <dgm:t>
        <a:bodyPr/>
        <a:lstStyle/>
        <a:p>
          <a:endParaRPr lang="en-US"/>
        </a:p>
      </dgm:t>
    </dgm:pt>
    <dgm:pt modelId="{9BD85D7E-F73F-4443-A09F-AE5C048B1B40}" type="pres">
      <dgm:prSet presAssocID="{34202302-8090-49B4-80E3-281194EE1B37}" presName="root2" presStyleCnt="0"/>
      <dgm:spPr/>
    </dgm:pt>
    <dgm:pt modelId="{9CAE721D-B066-4594-A9BE-AD45F8486084}" type="pres">
      <dgm:prSet presAssocID="{34202302-8090-49B4-80E3-281194EE1B37}" presName="LevelTwoTextNode" presStyleLbl="node3" presStyleIdx="3" presStyleCnt="7">
        <dgm:presLayoutVars>
          <dgm:chPref val="3"/>
        </dgm:presLayoutVars>
      </dgm:prSet>
      <dgm:spPr/>
      <dgm:t>
        <a:bodyPr/>
        <a:lstStyle/>
        <a:p>
          <a:endParaRPr lang="en-US"/>
        </a:p>
      </dgm:t>
    </dgm:pt>
    <dgm:pt modelId="{0342BB93-D16D-450F-9441-8FFEB1BC04EE}" type="pres">
      <dgm:prSet presAssocID="{34202302-8090-49B4-80E3-281194EE1B37}" presName="level3hierChild" presStyleCnt="0"/>
      <dgm:spPr/>
    </dgm:pt>
    <dgm:pt modelId="{50C91EA1-365D-4828-8EE6-B71D11BD3065}" type="pres">
      <dgm:prSet presAssocID="{96242D7D-4055-425A-AF0D-F7FE8610C714}" presName="conn2-1" presStyleLbl="parChTrans1D3" presStyleIdx="4" presStyleCnt="7"/>
      <dgm:spPr/>
      <dgm:t>
        <a:bodyPr/>
        <a:lstStyle/>
        <a:p>
          <a:endParaRPr lang="en-US"/>
        </a:p>
      </dgm:t>
    </dgm:pt>
    <dgm:pt modelId="{6822C4BE-08A7-4B7F-B47E-F8CCFEBC18AA}" type="pres">
      <dgm:prSet presAssocID="{96242D7D-4055-425A-AF0D-F7FE8610C714}" presName="connTx" presStyleLbl="parChTrans1D3" presStyleIdx="4" presStyleCnt="7"/>
      <dgm:spPr/>
      <dgm:t>
        <a:bodyPr/>
        <a:lstStyle/>
        <a:p>
          <a:endParaRPr lang="en-US"/>
        </a:p>
      </dgm:t>
    </dgm:pt>
    <dgm:pt modelId="{6CCD0794-08F3-481E-AAF6-B90DEAE01D5C}" type="pres">
      <dgm:prSet presAssocID="{4EEFCB36-E582-4C10-83DB-E78C9C50C388}" presName="root2" presStyleCnt="0"/>
      <dgm:spPr/>
    </dgm:pt>
    <dgm:pt modelId="{A40B971F-73C8-4758-AACF-9C57E4744061}" type="pres">
      <dgm:prSet presAssocID="{4EEFCB36-E582-4C10-83DB-E78C9C50C388}" presName="LevelTwoTextNode" presStyleLbl="node3" presStyleIdx="4" presStyleCnt="7">
        <dgm:presLayoutVars>
          <dgm:chPref val="3"/>
        </dgm:presLayoutVars>
      </dgm:prSet>
      <dgm:spPr/>
      <dgm:t>
        <a:bodyPr/>
        <a:lstStyle/>
        <a:p>
          <a:endParaRPr lang="en-US"/>
        </a:p>
      </dgm:t>
    </dgm:pt>
    <dgm:pt modelId="{4AF963B9-CC98-4A89-9BB2-09CACB7C8AE0}" type="pres">
      <dgm:prSet presAssocID="{4EEFCB36-E582-4C10-83DB-E78C9C50C388}" presName="level3hierChild" presStyleCnt="0"/>
      <dgm:spPr/>
    </dgm:pt>
    <dgm:pt modelId="{10F6D668-6532-4A68-A394-9BDCE78258B4}" type="pres">
      <dgm:prSet presAssocID="{CFE56107-1B79-4814-B3B6-40E97AD64236}" presName="conn2-1" presStyleLbl="parChTrans1D2" presStyleIdx="1" presStyleCnt="2"/>
      <dgm:spPr/>
      <dgm:t>
        <a:bodyPr/>
        <a:lstStyle/>
        <a:p>
          <a:endParaRPr lang="en-US"/>
        </a:p>
      </dgm:t>
    </dgm:pt>
    <dgm:pt modelId="{F7CF55BC-CB2E-4100-89ED-DAC439A1BCF0}" type="pres">
      <dgm:prSet presAssocID="{CFE56107-1B79-4814-B3B6-40E97AD64236}" presName="connTx" presStyleLbl="parChTrans1D2" presStyleIdx="1" presStyleCnt="2"/>
      <dgm:spPr/>
      <dgm:t>
        <a:bodyPr/>
        <a:lstStyle/>
        <a:p>
          <a:endParaRPr lang="en-US"/>
        </a:p>
      </dgm:t>
    </dgm:pt>
    <dgm:pt modelId="{DF57B1CA-EA20-48E7-81D1-62FBCB4503BF}" type="pres">
      <dgm:prSet presAssocID="{C176C08A-6840-4A51-8996-9A181E19F437}" presName="root2" presStyleCnt="0"/>
      <dgm:spPr/>
    </dgm:pt>
    <dgm:pt modelId="{94191CF6-8375-408E-B321-351D0643A3A3}" type="pres">
      <dgm:prSet presAssocID="{C176C08A-6840-4A51-8996-9A181E19F437}" presName="LevelTwoTextNode" presStyleLbl="node2" presStyleIdx="1" presStyleCnt="2" custScaleX="105376" custScaleY="160415" custLinFactNeighborX="-56985" custLinFactNeighborY="-4760">
        <dgm:presLayoutVars>
          <dgm:chPref val="3"/>
        </dgm:presLayoutVars>
      </dgm:prSet>
      <dgm:spPr/>
      <dgm:t>
        <a:bodyPr/>
        <a:lstStyle/>
        <a:p>
          <a:endParaRPr lang="en-US"/>
        </a:p>
      </dgm:t>
    </dgm:pt>
    <dgm:pt modelId="{A028EE50-7997-42FE-AF61-1109453776D4}" type="pres">
      <dgm:prSet presAssocID="{C176C08A-6840-4A51-8996-9A181E19F437}" presName="level3hierChild" presStyleCnt="0"/>
      <dgm:spPr/>
    </dgm:pt>
    <dgm:pt modelId="{E32D5998-3CBB-4CDB-8245-185286BFCAD6}" type="pres">
      <dgm:prSet presAssocID="{C7E8D44C-17C2-4ED3-9E8D-547B3E4BA478}" presName="conn2-1" presStyleLbl="parChTrans1D3" presStyleIdx="5" presStyleCnt="7"/>
      <dgm:spPr/>
      <dgm:t>
        <a:bodyPr/>
        <a:lstStyle/>
        <a:p>
          <a:endParaRPr lang="en-US"/>
        </a:p>
      </dgm:t>
    </dgm:pt>
    <dgm:pt modelId="{62A9BCA1-DC01-4D50-9683-D7F118D9BB87}" type="pres">
      <dgm:prSet presAssocID="{C7E8D44C-17C2-4ED3-9E8D-547B3E4BA478}" presName="connTx" presStyleLbl="parChTrans1D3" presStyleIdx="5" presStyleCnt="7"/>
      <dgm:spPr/>
      <dgm:t>
        <a:bodyPr/>
        <a:lstStyle/>
        <a:p>
          <a:endParaRPr lang="en-US"/>
        </a:p>
      </dgm:t>
    </dgm:pt>
    <dgm:pt modelId="{09E01180-5D21-4DEB-A73B-AF916C83EBC1}" type="pres">
      <dgm:prSet presAssocID="{3BDEEBED-E311-4E40-9FAC-90C2EBA28909}" presName="root2" presStyleCnt="0"/>
      <dgm:spPr/>
    </dgm:pt>
    <dgm:pt modelId="{7EEC2151-0296-4FFC-846D-9DD6325D3022}" type="pres">
      <dgm:prSet presAssocID="{3BDEEBED-E311-4E40-9FAC-90C2EBA28909}" presName="LevelTwoTextNode" presStyleLbl="node3" presStyleIdx="5" presStyleCnt="7">
        <dgm:presLayoutVars>
          <dgm:chPref val="3"/>
        </dgm:presLayoutVars>
      </dgm:prSet>
      <dgm:spPr/>
      <dgm:t>
        <a:bodyPr/>
        <a:lstStyle/>
        <a:p>
          <a:endParaRPr lang="en-US"/>
        </a:p>
      </dgm:t>
    </dgm:pt>
    <dgm:pt modelId="{B8836E32-3719-49CB-AA0B-41D9C53D3D4D}" type="pres">
      <dgm:prSet presAssocID="{3BDEEBED-E311-4E40-9FAC-90C2EBA28909}" presName="level3hierChild" presStyleCnt="0"/>
      <dgm:spPr/>
    </dgm:pt>
    <dgm:pt modelId="{678F0610-D6B5-4078-B452-7D93D46D2446}" type="pres">
      <dgm:prSet presAssocID="{0C969FE2-1B2D-476B-BE9F-C323E5C5FF00}" presName="conn2-1" presStyleLbl="parChTrans1D3" presStyleIdx="6" presStyleCnt="7"/>
      <dgm:spPr/>
      <dgm:t>
        <a:bodyPr/>
        <a:lstStyle/>
        <a:p>
          <a:endParaRPr lang="en-US"/>
        </a:p>
      </dgm:t>
    </dgm:pt>
    <dgm:pt modelId="{B3E77EB1-CBB0-418C-91BD-0988D23B417D}" type="pres">
      <dgm:prSet presAssocID="{0C969FE2-1B2D-476B-BE9F-C323E5C5FF00}" presName="connTx" presStyleLbl="parChTrans1D3" presStyleIdx="6" presStyleCnt="7"/>
      <dgm:spPr/>
      <dgm:t>
        <a:bodyPr/>
        <a:lstStyle/>
        <a:p>
          <a:endParaRPr lang="en-US"/>
        </a:p>
      </dgm:t>
    </dgm:pt>
    <dgm:pt modelId="{AD09EE24-DED2-4B75-8683-EC7EED3C0D27}" type="pres">
      <dgm:prSet presAssocID="{A4E88154-A5BE-4BCF-8215-6CCFC949557D}" presName="root2" presStyleCnt="0"/>
      <dgm:spPr/>
    </dgm:pt>
    <dgm:pt modelId="{3C5E57F8-4965-4454-82D9-E62CF95DF16F}" type="pres">
      <dgm:prSet presAssocID="{A4E88154-A5BE-4BCF-8215-6CCFC949557D}" presName="LevelTwoTextNode" presStyleLbl="node3" presStyleIdx="6" presStyleCnt="7" custLinFactNeighborX="-1144" custLinFactNeighborY="33170">
        <dgm:presLayoutVars>
          <dgm:chPref val="3"/>
        </dgm:presLayoutVars>
      </dgm:prSet>
      <dgm:spPr/>
      <dgm:t>
        <a:bodyPr/>
        <a:lstStyle/>
        <a:p>
          <a:endParaRPr lang="en-US"/>
        </a:p>
      </dgm:t>
    </dgm:pt>
    <dgm:pt modelId="{1EA4BCCF-83A2-43F8-9E1F-7D62BF823438}" type="pres">
      <dgm:prSet presAssocID="{A4E88154-A5BE-4BCF-8215-6CCFC949557D}" presName="level3hierChild" presStyleCnt="0"/>
      <dgm:spPr/>
    </dgm:pt>
  </dgm:ptLst>
  <dgm:cxnLst>
    <dgm:cxn modelId="{AB0160F2-D310-0344-880D-9E22445135D3}" type="presOf" srcId="{50422172-CD2E-4B1A-8CB7-78959C62B7FE}" destId="{984E10E6-CBCB-49A5-BB87-BE40EB29C61A}" srcOrd="0" destOrd="0" presId="urn:microsoft.com/office/officeart/2005/8/layout/hierarchy2"/>
    <dgm:cxn modelId="{1B556DC7-7E73-1748-8091-EA355202FAF6}" type="presOf" srcId="{4A56159E-7085-4C8D-89A5-F5F90D5DE945}" destId="{6EBEDA4E-1A4E-4620-888B-31B4CD0281B3}" srcOrd="0" destOrd="0" presId="urn:microsoft.com/office/officeart/2005/8/layout/hierarchy2"/>
    <dgm:cxn modelId="{7E688C9F-C615-4D91-A760-177658793342}" srcId="{A08DA152-3F5A-434B-90A8-9EFA4FF0978B}" destId="{34202302-8090-49B4-80E3-281194EE1B37}" srcOrd="3" destOrd="0" parTransId="{50422172-CD2E-4B1A-8CB7-78959C62B7FE}" sibTransId="{ABC2C2C7-750B-477F-BB53-00305563DD60}"/>
    <dgm:cxn modelId="{709698E3-D61A-164A-9B50-F41D84516198}" type="presOf" srcId="{CFE56107-1B79-4814-B3B6-40E97AD64236}" destId="{F7CF55BC-CB2E-4100-89ED-DAC439A1BCF0}" srcOrd="1" destOrd="0" presId="urn:microsoft.com/office/officeart/2005/8/layout/hierarchy2"/>
    <dgm:cxn modelId="{45FC9DC0-3D9A-6246-939B-3B67ED1C22BF}" type="presOf" srcId="{1DACF75B-25E3-4974-897C-C53B6F6E959F}" destId="{67D905B6-26D5-4A73-A478-380C6B1B53A1}" srcOrd="0" destOrd="0" presId="urn:microsoft.com/office/officeart/2005/8/layout/hierarchy2"/>
    <dgm:cxn modelId="{473FFD4D-AA0B-430C-AC85-DF61BF882D06}" srcId="{A08DA152-3F5A-434B-90A8-9EFA4FF0978B}" destId="{1DACF75B-25E3-4974-897C-C53B6F6E959F}" srcOrd="1" destOrd="0" parTransId="{15E9089C-79D8-4B48-B557-47F788570A9F}" sibTransId="{1D381EDF-444D-458A-A2D2-E1A7B7813205}"/>
    <dgm:cxn modelId="{FB399195-21E7-5B43-9EAB-09716FB50C58}" type="presOf" srcId="{A08DA152-3F5A-434B-90A8-9EFA4FF0978B}" destId="{03005149-E24F-4FE3-A6BB-956F85D6AD22}" srcOrd="0" destOrd="0" presId="urn:microsoft.com/office/officeart/2005/8/layout/hierarchy2"/>
    <dgm:cxn modelId="{D921BDC3-0556-42A7-94A8-A5393927DB9E}" srcId="{4A56159E-7085-4C8D-89A5-F5F90D5DE945}" destId="{3046E848-0338-4910-90C8-4437A356C524}" srcOrd="0" destOrd="0" parTransId="{FE337229-FEB7-4CE5-9A6F-92024C7189AE}" sibTransId="{4D34276B-4A33-42D0-8D40-5865C94FD6B5}"/>
    <dgm:cxn modelId="{A0AAAAEC-8101-D24B-A25D-1622FFDC398A}" type="presOf" srcId="{3BDEEBED-E311-4E40-9FAC-90C2EBA28909}" destId="{7EEC2151-0296-4FFC-846D-9DD6325D3022}" srcOrd="0" destOrd="0" presId="urn:microsoft.com/office/officeart/2005/8/layout/hierarchy2"/>
    <dgm:cxn modelId="{432CC9BA-F405-4247-90A1-6B19E69BE6BA}" srcId="{3046E848-0338-4910-90C8-4437A356C524}" destId="{C176C08A-6840-4A51-8996-9A181E19F437}" srcOrd="1" destOrd="0" parTransId="{CFE56107-1B79-4814-B3B6-40E97AD64236}" sibTransId="{B8C9DB53-279E-41D2-8EA2-C77793A3F794}"/>
    <dgm:cxn modelId="{765237E2-2EA1-E141-83A4-4795AFC5BE4B}" type="presOf" srcId="{15E9089C-79D8-4B48-B557-47F788570A9F}" destId="{907FF8A4-A205-4B92-B2EB-495B1070BA59}" srcOrd="0" destOrd="0" presId="urn:microsoft.com/office/officeart/2005/8/layout/hierarchy2"/>
    <dgm:cxn modelId="{924DA446-47F5-1244-8584-2060F7B17899}" type="presOf" srcId="{54450209-863E-4E88-8F56-35EAC4E08C5C}" destId="{0A33608A-E666-4ECE-B9F4-8AA3F14B44CD}" srcOrd="0" destOrd="0" presId="urn:microsoft.com/office/officeart/2005/8/layout/hierarchy2"/>
    <dgm:cxn modelId="{9A0E40A6-3303-4B7D-B9C0-65D64E9476F6}" srcId="{A08DA152-3F5A-434B-90A8-9EFA4FF0978B}" destId="{265FF88D-4F5F-42E5-B337-58A811ECC00F}" srcOrd="2" destOrd="0" parTransId="{E424E5EF-743F-4892-9317-E864E6BAA21F}" sibTransId="{5F3BE3A4-3077-490A-9FE3-9491284F1496}"/>
    <dgm:cxn modelId="{75D00E25-808E-4433-89BB-8A08640A3BD7}" srcId="{3046E848-0338-4910-90C8-4437A356C524}" destId="{A08DA152-3F5A-434B-90A8-9EFA4FF0978B}" srcOrd="0" destOrd="0" parTransId="{54450209-863E-4E88-8F56-35EAC4E08C5C}" sibTransId="{0C912111-C764-41D5-BFDB-F2A0218F993D}"/>
    <dgm:cxn modelId="{850A513E-B092-964E-A22C-4E0A34C5D857}" type="presOf" srcId="{50422172-CD2E-4B1A-8CB7-78959C62B7FE}" destId="{EBF90A4B-7DF9-48D9-B23E-0B1D95DFAF6D}" srcOrd="1" destOrd="0" presId="urn:microsoft.com/office/officeart/2005/8/layout/hierarchy2"/>
    <dgm:cxn modelId="{02B01834-936A-4C32-BE2B-CD14365FDBB5}" srcId="{C176C08A-6840-4A51-8996-9A181E19F437}" destId="{A4E88154-A5BE-4BCF-8215-6CCFC949557D}" srcOrd="1" destOrd="0" parTransId="{0C969FE2-1B2D-476B-BE9F-C323E5C5FF00}" sibTransId="{6BBC6BEB-C5EA-49AB-97E6-60E5E79C13B5}"/>
    <dgm:cxn modelId="{6C5093DF-3A32-5843-8E09-F7A6856B6AD3}" type="presOf" srcId="{34202302-8090-49B4-80E3-281194EE1B37}" destId="{9CAE721D-B066-4594-A9BE-AD45F8486084}" srcOrd="0" destOrd="0" presId="urn:microsoft.com/office/officeart/2005/8/layout/hierarchy2"/>
    <dgm:cxn modelId="{7EC43B40-FAA5-D144-9679-22FEF9582279}" type="presOf" srcId="{3046E848-0338-4910-90C8-4437A356C524}" destId="{AEE95A10-7CD4-43F7-9DC6-2B92B5030E0F}" srcOrd="0" destOrd="0" presId="urn:microsoft.com/office/officeart/2005/8/layout/hierarchy2"/>
    <dgm:cxn modelId="{69D7A080-A8B7-9146-920F-0CDE8C5B59E9}" type="presOf" srcId="{15E9089C-79D8-4B48-B557-47F788570A9F}" destId="{05E0B87A-22D0-44A5-B2B5-B77A9CB624D3}" srcOrd="1" destOrd="0" presId="urn:microsoft.com/office/officeart/2005/8/layout/hierarchy2"/>
    <dgm:cxn modelId="{5A0533C2-5402-684F-8E54-CD2ECE494345}" type="presOf" srcId="{4EEFCB36-E582-4C10-83DB-E78C9C50C388}" destId="{A40B971F-73C8-4758-AACF-9C57E4744061}" srcOrd="0" destOrd="0" presId="urn:microsoft.com/office/officeart/2005/8/layout/hierarchy2"/>
    <dgm:cxn modelId="{C7C2E6B9-49F4-3848-BF8B-1E7D3F983C10}" type="presOf" srcId="{C7E8D44C-17C2-4ED3-9E8D-547B3E4BA478}" destId="{62A9BCA1-DC01-4D50-9683-D7F118D9BB87}" srcOrd="1" destOrd="0" presId="urn:microsoft.com/office/officeart/2005/8/layout/hierarchy2"/>
    <dgm:cxn modelId="{2FFC6B6A-23A0-264C-9D72-6A3A5E138628}" type="presOf" srcId="{E424E5EF-743F-4892-9317-E864E6BAA21F}" destId="{4B1B7363-2AC8-4E16-9551-3FE2AC9FB503}" srcOrd="1" destOrd="0" presId="urn:microsoft.com/office/officeart/2005/8/layout/hierarchy2"/>
    <dgm:cxn modelId="{8423AA5A-7BF1-794E-A07D-FE87E05D26EC}" type="presOf" srcId="{E424E5EF-743F-4892-9317-E864E6BAA21F}" destId="{7432FA57-D5E1-49BF-8E8E-1696F832CFDA}" srcOrd="0" destOrd="0" presId="urn:microsoft.com/office/officeart/2005/8/layout/hierarchy2"/>
    <dgm:cxn modelId="{6CCD0897-5E87-42D8-852E-F72652F437FE}" srcId="{C176C08A-6840-4A51-8996-9A181E19F437}" destId="{3BDEEBED-E311-4E40-9FAC-90C2EBA28909}" srcOrd="0" destOrd="0" parTransId="{C7E8D44C-17C2-4ED3-9E8D-547B3E4BA478}" sibTransId="{835D35C0-0D27-4905-915D-E0A3A0D58310}"/>
    <dgm:cxn modelId="{FB7394D7-05D1-C64E-83BA-C7F91CD83161}" type="presOf" srcId="{0C969FE2-1B2D-476B-BE9F-C323E5C5FF00}" destId="{B3E77EB1-CBB0-418C-91BD-0988D23B417D}" srcOrd="1" destOrd="0" presId="urn:microsoft.com/office/officeart/2005/8/layout/hierarchy2"/>
    <dgm:cxn modelId="{8DB4E646-4584-E647-ADAF-8E24640FF889}" type="presOf" srcId="{96242D7D-4055-425A-AF0D-F7FE8610C714}" destId="{6822C4BE-08A7-4B7F-B47E-F8CCFEBC18AA}" srcOrd="1" destOrd="0" presId="urn:microsoft.com/office/officeart/2005/8/layout/hierarchy2"/>
    <dgm:cxn modelId="{B0265F4B-C1CF-4D93-AC40-0A71CF91D2CE}" srcId="{A08DA152-3F5A-434B-90A8-9EFA4FF0978B}" destId="{4EEFCB36-E582-4C10-83DB-E78C9C50C388}" srcOrd="4" destOrd="0" parTransId="{96242D7D-4055-425A-AF0D-F7FE8610C714}" sibTransId="{85C3D2CA-7DB8-40E6-A08C-DC0E949A233B}"/>
    <dgm:cxn modelId="{51415E00-9E29-8D42-ABD3-558DFF4B0BD6}" type="presOf" srcId="{A4E88154-A5BE-4BCF-8215-6CCFC949557D}" destId="{3C5E57F8-4965-4454-82D9-E62CF95DF16F}" srcOrd="0" destOrd="0" presId="urn:microsoft.com/office/officeart/2005/8/layout/hierarchy2"/>
    <dgm:cxn modelId="{4EF0E3C2-F246-974E-9E25-5414D04FA795}" type="presOf" srcId="{C176C08A-6840-4A51-8996-9A181E19F437}" destId="{94191CF6-8375-408E-B321-351D0643A3A3}" srcOrd="0" destOrd="0" presId="urn:microsoft.com/office/officeart/2005/8/layout/hierarchy2"/>
    <dgm:cxn modelId="{66E9DF04-E208-9D43-95D2-7EFA3E2C0592}" type="presOf" srcId="{C7E8D44C-17C2-4ED3-9E8D-547B3E4BA478}" destId="{E32D5998-3CBB-4CDB-8245-185286BFCAD6}" srcOrd="0" destOrd="0" presId="urn:microsoft.com/office/officeart/2005/8/layout/hierarchy2"/>
    <dgm:cxn modelId="{0C425270-CE86-5548-A59A-A4BACA501CE6}" type="presOf" srcId="{0C969FE2-1B2D-476B-BE9F-C323E5C5FF00}" destId="{678F0610-D6B5-4078-B452-7D93D46D2446}" srcOrd="0" destOrd="0" presId="urn:microsoft.com/office/officeart/2005/8/layout/hierarchy2"/>
    <dgm:cxn modelId="{62E63D56-3146-4803-91A1-66D26D5E49C1}" srcId="{A08DA152-3F5A-434B-90A8-9EFA4FF0978B}" destId="{76020547-610F-4D37-8A59-01C688146463}" srcOrd="0" destOrd="0" parTransId="{5B98EA96-2AEC-48ED-97A6-D5D2AB9EE0AF}" sibTransId="{F856AC72-24EF-4E63-8FAA-B327DB21D7DC}"/>
    <dgm:cxn modelId="{D538FB26-9E31-374C-BB48-8C799A0E73A6}" type="presOf" srcId="{5B98EA96-2AEC-48ED-97A6-D5D2AB9EE0AF}" destId="{CD527F8D-6E77-4C14-9BB0-11955BDD58C5}" srcOrd="1" destOrd="0" presId="urn:microsoft.com/office/officeart/2005/8/layout/hierarchy2"/>
    <dgm:cxn modelId="{93EF0F35-117D-D049-AF92-9AF37607D852}" type="presOf" srcId="{265FF88D-4F5F-42E5-B337-58A811ECC00F}" destId="{A6F3299A-49A5-48C2-A896-48B03F592157}" srcOrd="0" destOrd="0" presId="urn:microsoft.com/office/officeart/2005/8/layout/hierarchy2"/>
    <dgm:cxn modelId="{603CB08C-B810-894B-A3E8-796E6AEA95AF}" type="presOf" srcId="{76020547-610F-4D37-8A59-01C688146463}" destId="{0B5B2F4D-9F24-468B-B603-BDB24A99F3B2}" srcOrd="0" destOrd="0" presId="urn:microsoft.com/office/officeart/2005/8/layout/hierarchy2"/>
    <dgm:cxn modelId="{7320FA5B-648E-9A48-9D67-4F24C5AA889B}" type="presOf" srcId="{5B98EA96-2AEC-48ED-97A6-D5D2AB9EE0AF}" destId="{D59AFAD9-D40B-49ED-B6D7-46657CE41B3E}" srcOrd="0" destOrd="0" presId="urn:microsoft.com/office/officeart/2005/8/layout/hierarchy2"/>
    <dgm:cxn modelId="{E9F8AD89-F6AD-CF4A-BB06-377169CF6601}" type="presOf" srcId="{CFE56107-1B79-4814-B3B6-40E97AD64236}" destId="{10F6D668-6532-4A68-A394-9BDCE78258B4}" srcOrd="0" destOrd="0" presId="urn:microsoft.com/office/officeart/2005/8/layout/hierarchy2"/>
    <dgm:cxn modelId="{0FD390F0-3C24-E447-BAD3-E7BB4D7EDD7B}" type="presOf" srcId="{54450209-863E-4E88-8F56-35EAC4E08C5C}" destId="{2FB9AA8E-AB95-4046-B849-5B25E6026851}" srcOrd="1" destOrd="0" presId="urn:microsoft.com/office/officeart/2005/8/layout/hierarchy2"/>
    <dgm:cxn modelId="{99C2BED4-E99B-5C4D-A8D0-588D884AE43C}" type="presOf" srcId="{96242D7D-4055-425A-AF0D-F7FE8610C714}" destId="{50C91EA1-365D-4828-8EE6-B71D11BD3065}" srcOrd="0" destOrd="0" presId="urn:microsoft.com/office/officeart/2005/8/layout/hierarchy2"/>
    <dgm:cxn modelId="{500D4AAB-36D6-F146-B8A1-3A48003636D1}" type="presParOf" srcId="{6EBEDA4E-1A4E-4620-888B-31B4CD0281B3}" destId="{FE04CD92-93CA-4B6E-A2D2-223031281C63}" srcOrd="0" destOrd="0" presId="urn:microsoft.com/office/officeart/2005/8/layout/hierarchy2"/>
    <dgm:cxn modelId="{01DFB390-75BA-F64E-A34C-011B5036FDD4}" type="presParOf" srcId="{FE04CD92-93CA-4B6E-A2D2-223031281C63}" destId="{AEE95A10-7CD4-43F7-9DC6-2B92B5030E0F}" srcOrd="0" destOrd="0" presId="urn:microsoft.com/office/officeart/2005/8/layout/hierarchy2"/>
    <dgm:cxn modelId="{9E549288-5095-C348-9057-5FAE70835605}" type="presParOf" srcId="{FE04CD92-93CA-4B6E-A2D2-223031281C63}" destId="{717A5861-521B-45FA-B2BE-8E3308936E55}" srcOrd="1" destOrd="0" presId="urn:microsoft.com/office/officeart/2005/8/layout/hierarchy2"/>
    <dgm:cxn modelId="{AFFCB41C-20B5-6C49-9699-F0191700CBA6}" type="presParOf" srcId="{717A5861-521B-45FA-B2BE-8E3308936E55}" destId="{0A33608A-E666-4ECE-B9F4-8AA3F14B44CD}" srcOrd="0" destOrd="0" presId="urn:microsoft.com/office/officeart/2005/8/layout/hierarchy2"/>
    <dgm:cxn modelId="{622E26AA-0708-4F4E-AAC5-BEBC149386E4}" type="presParOf" srcId="{0A33608A-E666-4ECE-B9F4-8AA3F14B44CD}" destId="{2FB9AA8E-AB95-4046-B849-5B25E6026851}" srcOrd="0" destOrd="0" presId="urn:microsoft.com/office/officeart/2005/8/layout/hierarchy2"/>
    <dgm:cxn modelId="{AF0746E2-9F1D-674E-8B6C-5568412CB0CA}" type="presParOf" srcId="{717A5861-521B-45FA-B2BE-8E3308936E55}" destId="{74F26E27-F402-4A67-B92A-27FF1ACEF39C}" srcOrd="1" destOrd="0" presId="urn:microsoft.com/office/officeart/2005/8/layout/hierarchy2"/>
    <dgm:cxn modelId="{FD2D1BB7-FDEC-CF42-A59C-535CB01F4756}" type="presParOf" srcId="{74F26E27-F402-4A67-B92A-27FF1ACEF39C}" destId="{03005149-E24F-4FE3-A6BB-956F85D6AD22}" srcOrd="0" destOrd="0" presId="urn:microsoft.com/office/officeart/2005/8/layout/hierarchy2"/>
    <dgm:cxn modelId="{C569C255-EE09-6B40-809B-66EAB8E8EA8A}" type="presParOf" srcId="{74F26E27-F402-4A67-B92A-27FF1ACEF39C}" destId="{C4AD26EF-1596-46FD-A759-1CC5A34264E6}" srcOrd="1" destOrd="0" presId="urn:microsoft.com/office/officeart/2005/8/layout/hierarchy2"/>
    <dgm:cxn modelId="{1C706250-55A6-6141-8CD9-AFDCE9EE70B8}" type="presParOf" srcId="{C4AD26EF-1596-46FD-A759-1CC5A34264E6}" destId="{D59AFAD9-D40B-49ED-B6D7-46657CE41B3E}" srcOrd="0" destOrd="0" presId="urn:microsoft.com/office/officeart/2005/8/layout/hierarchy2"/>
    <dgm:cxn modelId="{0ABF9A54-7C88-5041-B790-3669E52C3C27}" type="presParOf" srcId="{D59AFAD9-D40B-49ED-B6D7-46657CE41B3E}" destId="{CD527F8D-6E77-4C14-9BB0-11955BDD58C5}" srcOrd="0" destOrd="0" presId="urn:microsoft.com/office/officeart/2005/8/layout/hierarchy2"/>
    <dgm:cxn modelId="{577932C3-FF24-4C4C-9A83-80666F4707C6}" type="presParOf" srcId="{C4AD26EF-1596-46FD-A759-1CC5A34264E6}" destId="{9FBF3CA8-D3D3-43A6-ADA1-E9EF5AD08DC0}" srcOrd="1" destOrd="0" presId="urn:microsoft.com/office/officeart/2005/8/layout/hierarchy2"/>
    <dgm:cxn modelId="{4EB512D1-9054-1E48-9868-2B9396752704}" type="presParOf" srcId="{9FBF3CA8-D3D3-43A6-ADA1-E9EF5AD08DC0}" destId="{0B5B2F4D-9F24-468B-B603-BDB24A99F3B2}" srcOrd="0" destOrd="0" presId="urn:microsoft.com/office/officeart/2005/8/layout/hierarchy2"/>
    <dgm:cxn modelId="{9D4ADA27-7CE8-5C46-8DA5-2A96AC39D1BE}" type="presParOf" srcId="{9FBF3CA8-D3D3-43A6-ADA1-E9EF5AD08DC0}" destId="{03E99D11-2B07-4746-9A62-A87307E7844E}" srcOrd="1" destOrd="0" presId="urn:microsoft.com/office/officeart/2005/8/layout/hierarchy2"/>
    <dgm:cxn modelId="{9ED35064-9EEE-594D-A0DE-681F70E8F647}" type="presParOf" srcId="{C4AD26EF-1596-46FD-A759-1CC5A34264E6}" destId="{907FF8A4-A205-4B92-B2EB-495B1070BA59}" srcOrd="2" destOrd="0" presId="urn:microsoft.com/office/officeart/2005/8/layout/hierarchy2"/>
    <dgm:cxn modelId="{16B166F4-F29D-F248-8D8D-651B8144A70F}" type="presParOf" srcId="{907FF8A4-A205-4B92-B2EB-495B1070BA59}" destId="{05E0B87A-22D0-44A5-B2B5-B77A9CB624D3}" srcOrd="0" destOrd="0" presId="urn:microsoft.com/office/officeart/2005/8/layout/hierarchy2"/>
    <dgm:cxn modelId="{C57BE51D-1310-4442-BDA3-60FCE25F061C}" type="presParOf" srcId="{C4AD26EF-1596-46FD-A759-1CC5A34264E6}" destId="{7B5FE8ED-40EC-4833-A8DD-AA7C204B0F4C}" srcOrd="3" destOrd="0" presId="urn:microsoft.com/office/officeart/2005/8/layout/hierarchy2"/>
    <dgm:cxn modelId="{5E073A72-386A-0D4A-B412-F5E74D44D144}" type="presParOf" srcId="{7B5FE8ED-40EC-4833-A8DD-AA7C204B0F4C}" destId="{67D905B6-26D5-4A73-A478-380C6B1B53A1}" srcOrd="0" destOrd="0" presId="urn:microsoft.com/office/officeart/2005/8/layout/hierarchy2"/>
    <dgm:cxn modelId="{8D394019-64AE-FD4D-9F2F-55500F42664F}" type="presParOf" srcId="{7B5FE8ED-40EC-4833-A8DD-AA7C204B0F4C}" destId="{5F57A148-0BC8-4664-91AE-1091B3E75432}" srcOrd="1" destOrd="0" presId="urn:microsoft.com/office/officeart/2005/8/layout/hierarchy2"/>
    <dgm:cxn modelId="{616A3BA4-7689-124E-9FC8-1DB4B97A1D2C}" type="presParOf" srcId="{C4AD26EF-1596-46FD-A759-1CC5A34264E6}" destId="{7432FA57-D5E1-49BF-8E8E-1696F832CFDA}" srcOrd="4" destOrd="0" presId="urn:microsoft.com/office/officeart/2005/8/layout/hierarchy2"/>
    <dgm:cxn modelId="{91904A5C-FD37-8A44-8FCE-D739EF23844C}" type="presParOf" srcId="{7432FA57-D5E1-49BF-8E8E-1696F832CFDA}" destId="{4B1B7363-2AC8-4E16-9551-3FE2AC9FB503}" srcOrd="0" destOrd="0" presId="urn:microsoft.com/office/officeart/2005/8/layout/hierarchy2"/>
    <dgm:cxn modelId="{CE48D53D-A057-F848-9EC4-B167A1CA1668}" type="presParOf" srcId="{C4AD26EF-1596-46FD-A759-1CC5A34264E6}" destId="{235E7A72-AF8A-40FD-950C-992CD009F226}" srcOrd="5" destOrd="0" presId="urn:microsoft.com/office/officeart/2005/8/layout/hierarchy2"/>
    <dgm:cxn modelId="{6F86597D-FC32-1A4C-AA8D-67DC9E382495}" type="presParOf" srcId="{235E7A72-AF8A-40FD-950C-992CD009F226}" destId="{A6F3299A-49A5-48C2-A896-48B03F592157}" srcOrd="0" destOrd="0" presId="urn:microsoft.com/office/officeart/2005/8/layout/hierarchy2"/>
    <dgm:cxn modelId="{B6580FAA-C3D8-504E-B020-788F670852BA}" type="presParOf" srcId="{235E7A72-AF8A-40FD-950C-992CD009F226}" destId="{81E984AC-9308-4816-91D4-AFF1E05A81F1}" srcOrd="1" destOrd="0" presId="urn:microsoft.com/office/officeart/2005/8/layout/hierarchy2"/>
    <dgm:cxn modelId="{DAE7B9CE-85A5-CE42-A8F9-83EE9B7337B6}" type="presParOf" srcId="{C4AD26EF-1596-46FD-A759-1CC5A34264E6}" destId="{984E10E6-CBCB-49A5-BB87-BE40EB29C61A}" srcOrd="6" destOrd="0" presId="urn:microsoft.com/office/officeart/2005/8/layout/hierarchy2"/>
    <dgm:cxn modelId="{09564079-DC28-F341-812E-602526EDDC64}" type="presParOf" srcId="{984E10E6-CBCB-49A5-BB87-BE40EB29C61A}" destId="{EBF90A4B-7DF9-48D9-B23E-0B1D95DFAF6D}" srcOrd="0" destOrd="0" presId="urn:microsoft.com/office/officeart/2005/8/layout/hierarchy2"/>
    <dgm:cxn modelId="{6770D2EB-329E-D14B-9CF5-A90943F65B18}" type="presParOf" srcId="{C4AD26EF-1596-46FD-A759-1CC5A34264E6}" destId="{9BD85D7E-F73F-4443-A09F-AE5C048B1B40}" srcOrd="7" destOrd="0" presId="urn:microsoft.com/office/officeart/2005/8/layout/hierarchy2"/>
    <dgm:cxn modelId="{4E567C2D-990D-294D-B20C-49CD90B04E96}" type="presParOf" srcId="{9BD85D7E-F73F-4443-A09F-AE5C048B1B40}" destId="{9CAE721D-B066-4594-A9BE-AD45F8486084}" srcOrd="0" destOrd="0" presId="urn:microsoft.com/office/officeart/2005/8/layout/hierarchy2"/>
    <dgm:cxn modelId="{3B45551B-2F20-F249-92D2-CF8E92733624}" type="presParOf" srcId="{9BD85D7E-F73F-4443-A09F-AE5C048B1B40}" destId="{0342BB93-D16D-450F-9441-8FFEB1BC04EE}" srcOrd="1" destOrd="0" presId="urn:microsoft.com/office/officeart/2005/8/layout/hierarchy2"/>
    <dgm:cxn modelId="{6B2AE9B7-619A-6048-B3DE-126322D51FF0}" type="presParOf" srcId="{C4AD26EF-1596-46FD-A759-1CC5A34264E6}" destId="{50C91EA1-365D-4828-8EE6-B71D11BD3065}" srcOrd="8" destOrd="0" presId="urn:microsoft.com/office/officeart/2005/8/layout/hierarchy2"/>
    <dgm:cxn modelId="{9DBE9E5C-E5A5-634D-99A6-E459F112E156}" type="presParOf" srcId="{50C91EA1-365D-4828-8EE6-B71D11BD3065}" destId="{6822C4BE-08A7-4B7F-B47E-F8CCFEBC18AA}" srcOrd="0" destOrd="0" presId="urn:microsoft.com/office/officeart/2005/8/layout/hierarchy2"/>
    <dgm:cxn modelId="{456A7E50-C574-1D41-AD40-2F93D61FF3F5}" type="presParOf" srcId="{C4AD26EF-1596-46FD-A759-1CC5A34264E6}" destId="{6CCD0794-08F3-481E-AAF6-B90DEAE01D5C}" srcOrd="9" destOrd="0" presId="urn:microsoft.com/office/officeart/2005/8/layout/hierarchy2"/>
    <dgm:cxn modelId="{574F1B60-1384-674C-AFAA-117730FABA78}" type="presParOf" srcId="{6CCD0794-08F3-481E-AAF6-B90DEAE01D5C}" destId="{A40B971F-73C8-4758-AACF-9C57E4744061}" srcOrd="0" destOrd="0" presId="urn:microsoft.com/office/officeart/2005/8/layout/hierarchy2"/>
    <dgm:cxn modelId="{B5CCD207-C2DC-5C47-96FD-FEEE4FA13550}" type="presParOf" srcId="{6CCD0794-08F3-481E-AAF6-B90DEAE01D5C}" destId="{4AF963B9-CC98-4A89-9BB2-09CACB7C8AE0}" srcOrd="1" destOrd="0" presId="urn:microsoft.com/office/officeart/2005/8/layout/hierarchy2"/>
    <dgm:cxn modelId="{B0392DDB-61C5-E44C-A4CD-16EE4AA6AC02}" type="presParOf" srcId="{717A5861-521B-45FA-B2BE-8E3308936E55}" destId="{10F6D668-6532-4A68-A394-9BDCE78258B4}" srcOrd="2" destOrd="0" presId="urn:microsoft.com/office/officeart/2005/8/layout/hierarchy2"/>
    <dgm:cxn modelId="{50BD348E-64BD-144D-82D9-C9F7138186A9}" type="presParOf" srcId="{10F6D668-6532-4A68-A394-9BDCE78258B4}" destId="{F7CF55BC-CB2E-4100-89ED-DAC439A1BCF0}" srcOrd="0" destOrd="0" presId="urn:microsoft.com/office/officeart/2005/8/layout/hierarchy2"/>
    <dgm:cxn modelId="{E7E9BD73-D693-AB4B-9DB6-B4A105D326B3}" type="presParOf" srcId="{717A5861-521B-45FA-B2BE-8E3308936E55}" destId="{DF57B1CA-EA20-48E7-81D1-62FBCB4503BF}" srcOrd="3" destOrd="0" presId="urn:microsoft.com/office/officeart/2005/8/layout/hierarchy2"/>
    <dgm:cxn modelId="{6CDC3DCD-76E1-2E44-84D2-879029A44761}" type="presParOf" srcId="{DF57B1CA-EA20-48E7-81D1-62FBCB4503BF}" destId="{94191CF6-8375-408E-B321-351D0643A3A3}" srcOrd="0" destOrd="0" presId="urn:microsoft.com/office/officeart/2005/8/layout/hierarchy2"/>
    <dgm:cxn modelId="{63122C43-35BE-6A48-9492-D55E9B3B2F31}" type="presParOf" srcId="{DF57B1CA-EA20-48E7-81D1-62FBCB4503BF}" destId="{A028EE50-7997-42FE-AF61-1109453776D4}" srcOrd="1" destOrd="0" presId="urn:microsoft.com/office/officeart/2005/8/layout/hierarchy2"/>
    <dgm:cxn modelId="{4E5AD11E-4694-6040-B2E7-ED0E96C3D86F}" type="presParOf" srcId="{A028EE50-7997-42FE-AF61-1109453776D4}" destId="{E32D5998-3CBB-4CDB-8245-185286BFCAD6}" srcOrd="0" destOrd="0" presId="urn:microsoft.com/office/officeart/2005/8/layout/hierarchy2"/>
    <dgm:cxn modelId="{09468876-0B4C-2241-A1CD-E4AAC26BA05A}" type="presParOf" srcId="{E32D5998-3CBB-4CDB-8245-185286BFCAD6}" destId="{62A9BCA1-DC01-4D50-9683-D7F118D9BB87}" srcOrd="0" destOrd="0" presId="urn:microsoft.com/office/officeart/2005/8/layout/hierarchy2"/>
    <dgm:cxn modelId="{0D5B74F1-3EF8-A742-A367-E5AEF532BEE9}" type="presParOf" srcId="{A028EE50-7997-42FE-AF61-1109453776D4}" destId="{09E01180-5D21-4DEB-A73B-AF916C83EBC1}" srcOrd="1" destOrd="0" presId="urn:microsoft.com/office/officeart/2005/8/layout/hierarchy2"/>
    <dgm:cxn modelId="{D36F9866-EB40-6E4B-ACB9-C0EB1D86954B}" type="presParOf" srcId="{09E01180-5D21-4DEB-A73B-AF916C83EBC1}" destId="{7EEC2151-0296-4FFC-846D-9DD6325D3022}" srcOrd="0" destOrd="0" presId="urn:microsoft.com/office/officeart/2005/8/layout/hierarchy2"/>
    <dgm:cxn modelId="{F7F580C8-C3D7-2A4B-B4C3-71E7F50817E2}" type="presParOf" srcId="{09E01180-5D21-4DEB-A73B-AF916C83EBC1}" destId="{B8836E32-3719-49CB-AA0B-41D9C53D3D4D}" srcOrd="1" destOrd="0" presId="urn:microsoft.com/office/officeart/2005/8/layout/hierarchy2"/>
    <dgm:cxn modelId="{F39D28FF-F79B-8042-8F63-B87093A8622A}" type="presParOf" srcId="{A028EE50-7997-42FE-AF61-1109453776D4}" destId="{678F0610-D6B5-4078-B452-7D93D46D2446}" srcOrd="2" destOrd="0" presId="urn:microsoft.com/office/officeart/2005/8/layout/hierarchy2"/>
    <dgm:cxn modelId="{F1783CD8-3322-6B42-AACB-1DF52659F23A}" type="presParOf" srcId="{678F0610-D6B5-4078-B452-7D93D46D2446}" destId="{B3E77EB1-CBB0-418C-91BD-0988D23B417D}" srcOrd="0" destOrd="0" presId="urn:microsoft.com/office/officeart/2005/8/layout/hierarchy2"/>
    <dgm:cxn modelId="{40396482-5501-4D45-9C89-E92292DC1F20}" type="presParOf" srcId="{A028EE50-7997-42FE-AF61-1109453776D4}" destId="{AD09EE24-DED2-4B75-8683-EC7EED3C0D27}" srcOrd="3" destOrd="0" presId="urn:microsoft.com/office/officeart/2005/8/layout/hierarchy2"/>
    <dgm:cxn modelId="{A3AABEDF-432B-7A47-AC46-801E7C318916}" type="presParOf" srcId="{AD09EE24-DED2-4B75-8683-EC7EED3C0D27}" destId="{3C5E57F8-4965-4454-82D9-E62CF95DF16F}" srcOrd="0" destOrd="0" presId="urn:microsoft.com/office/officeart/2005/8/layout/hierarchy2"/>
    <dgm:cxn modelId="{9327D555-E309-0E49-9E11-601D27B4D4F5}" type="presParOf" srcId="{AD09EE24-DED2-4B75-8683-EC7EED3C0D27}" destId="{1EA4BCCF-83A2-43F8-9E1F-7D62BF82343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95A10-7CD4-43F7-9DC6-2B92B5030E0F}">
      <dsp:nvSpPr>
        <dsp:cNvPr id="0" name=""/>
        <dsp:cNvSpPr/>
      </dsp:nvSpPr>
      <dsp:spPr>
        <a:xfrm>
          <a:off x="228608" y="2571456"/>
          <a:ext cx="2325612" cy="16475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t>mCLASS</a:t>
          </a:r>
          <a:endParaRPr lang="en-US" sz="3200" b="1" kern="1200" dirty="0"/>
        </a:p>
        <a:p>
          <a:pPr lvl="0" algn="ctr" defTabSz="1422400">
            <a:lnSpc>
              <a:spcPct val="90000"/>
            </a:lnSpc>
            <a:spcBef>
              <a:spcPct val="0"/>
            </a:spcBef>
            <a:spcAft>
              <a:spcPct val="35000"/>
            </a:spcAft>
          </a:pPr>
          <a:r>
            <a:rPr lang="en-US" sz="3200" b="1" kern="1200" dirty="0"/>
            <a:t>Reading 3D</a:t>
          </a:r>
        </a:p>
      </dsp:txBody>
      <dsp:txXfrm>
        <a:off x="276863" y="2619711"/>
        <a:ext cx="2229102" cy="1551048"/>
      </dsp:txXfrm>
    </dsp:sp>
    <dsp:sp modelId="{0A33608A-E666-4ECE-B9F4-8AA3F14B44CD}">
      <dsp:nvSpPr>
        <dsp:cNvPr id="0" name=""/>
        <dsp:cNvSpPr/>
      </dsp:nvSpPr>
      <dsp:spPr>
        <a:xfrm rot="17182989">
          <a:off x="1859366" y="2455319"/>
          <a:ext cx="1935686" cy="22741"/>
        </a:xfrm>
        <a:custGeom>
          <a:avLst/>
          <a:gdLst/>
          <a:ahLst/>
          <a:cxnLst/>
          <a:rect l="0" t="0" r="0" b="0"/>
          <a:pathLst>
            <a:path>
              <a:moveTo>
                <a:pt x="0" y="11370"/>
              </a:moveTo>
              <a:lnTo>
                <a:pt x="1935686"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778817" y="2418297"/>
        <a:ext cx="96784" cy="96784"/>
      </dsp:txXfrm>
    </dsp:sp>
    <dsp:sp modelId="{03005149-E24F-4FE3-A6BB-956F85D6AD22}">
      <dsp:nvSpPr>
        <dsp:cNvPr id="0" name=""/>
        <dsp:cNvSpPr/>
      </dsp:nvSpPr>
      <dsp:spPr>
        <a:xfrm>
          <a:off x="3100198" y="942686"/>
          <a:ext cx="1749651" cy="1190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DIBELS Next</a:t>
          </a:r>
          <a:endParaRPr lang="en-US" sz="2000" b="1" kern="1200" dirty="0"/>
        </a:p>
      </dsp:txBody>
      <dsp:txXfrm>
        <a:off x="3135079" y="977567"/>
        <a:ext cx="1679889" cy="1121153"/>
      </dsp:txXfrm>
    </dsp:sp>
    <dsp:sp modelId="{D59AFAD9-D40B-49ED-B6D7-46657CE41B3E}">
      <dsp:nvSpPr>
        <dsp:cNvPr id="0" name=""/>
        <dsp:cNvSpPr/>
      </dsp:nvSpPr>
      <dsp:spPr>
        <a:xfrm rot="19492484">
          <a:off x="4672162" y="965361"/>
          <a:ext cx="1951494" cy="22741"/>
        </a:xfrm>
        <a:custGeom>
          <a:avLst/>
          <a:gdLst/>
          <a:ahLst/>
          <a:cxnLst/>
          <a:rect l="0" t="0" r="0" b="0"/>
          <a:pathLst>
            <a:path>
              <a:moveTo>
                <a:pt x="0" y="11370"/>
              </a:moveTo>
              <a:lnTo>
                <a:pt x="1951494" y="113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599122" y="927944"/>
        <a:ext cx="97574" cy="97574"/>
      </dsp:txXfrm>
    </dsp:sp>
    <dsp:sp modelId="{0B5B2F4D-9F24-468B-B603-BDB24A99F3B2}">
      <dsp:nvSpPr>
        <dsp:cNvPr id="0" name=""/>
        <dsp:cNvSpPr/>
      </dsp:nvSpPr>
      <dsp:spPr>
        <a:xfrm>
          <a:off x="6445969" y="6164"/>
          <a:ext cx="1636625" cy="818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FSF</a:t>
          </a:r>
        </a:p>
      </dsp:txBody>
      <dsp:txXfrm>
        <a:off x="6469937" y="30132"/>
        <a:ext cx="1588689" cy="770376"/>
      </dsp:txXfrm>
    </dsp:sp>
    <dsp:sp modelId="{907FF8A4-A205-4B92-B2EB-495B1070BA59}">
      <dsp:nvSpPr>
        <dsp:cNvPr id="0" name=""/>
        <dsp:cNvSpPr/>
      </dsp:nvSpPr>
      <dsp:spPr>
        <a:xfrm rot="21210194">
          <a:off x="4844691" y="1435891"/>
          <a:ext cx="1606435" cy="22741"/>
        </a:xfrm>
        <a:custGeom>
          <a:avLst/>
          <a:gdLst/>
          <a:ahLst/>
          <a:cxnLst/>
          <a:rect l="0" t="0" r="0" b="0"/>
          <a:pathLst>
            <a:path>
              <a:moveTo>
                <a:pt x="0" y="11370"/>
              </a:moveTo>
              <a:lnTo>
                <a:pt x="1606435" y="113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07748" y="1407101"/>
        <a:ext cx="80321" cy="80321"/>
      </dsp:txXfrm>
    </dsp:sp>
    <dsp:sp modelId="{67D905B6-26D5-4A73-A478-380C6B1B53A1}">
      <dsp:nvSpPr>
        <dsp:cNvPr id="0" name=""/>
        <dsp:cNvSpPr/>
      </dsp:nvSpPr>
      <dsp:spPr>
        <a:xfrm>
          <a:off x="6445969" y="947223"/>
          <a:ext cx="1636625" cy="818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PSF</a:t>
          </a:r>
        </a:p>
      </dsp:txBody>
      <dsp:txXfrm>
        <a:off x="6469937" y="971191"/>
        <a:ext cx="1588689" cy="770376"/>
      </dsp:txXfrm>
    </dsp:sp>
    <dsp:sp modelId="{7432FA57-D5E1-49BF-8E8E-1696F832CFDA}">
      <dsp:nvSpPr>
        <dsp:cNvPr id="0" name=""/>
        <dsp:cNvSpPr/>
      </dsp:nvSpPr>
      <dsp:spPr>
        <a:xfrm rot="1526465">
          <a:off x="4764149" y="1906421"/>
          <a:ext cx="1767520" cy="22741"/>
        </a:xfrm>
        <a:custGeom>
          <a:avLst/>
          <a:gdLst/>
          <a:ahLst/>
          <a:cxnLst/>
          <a:rect l="0" t="0" r="0" b="0"/>
          <a:pathLst>
            <a:path>
              <a:moveTo>
                <a:pt x="0" y="11370"/>
              </a:moveTo>
              <a:lnTo>
                <a:pt x="1767520" y="113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603721" y="1873604"/>
        <a:ext cx="88376" cy="88376"/>
      </dsp:txXfrm>
    </dsp:sp>
    <dsp:sp modelId="{A6F3299A-49A5-48C2-A896-48B03F592157}">
      <dsp:nvSpPr>
        <dsp:cNvPr id="0" name=""/>
        <dsp:cNvSpPr/>
      </dsp:nvSpPr>
      <dsp:spPr>
        <a:xfrm>
          <a:off x="6445969" y="1888283"/>
          <a:ext cx="1636625" cy="818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NWF</a:t>
          </a:r>
        </a:p>
      </dsp:txBody>
      <dsp:txXfrm>
        <a:off x="6469937" y="1912251"/>
        <a:ext cx="1588689" cy="770376"/>
      </dsp:txXfrm>
    </dsp:sp>
    <dsp:sp modelId="{984E10E6-CBCB-49A5-BB87-BE40EB29C61A}">
      <dsp:nvSpPr>
        <dsp:cNvPr id="0" name=""/>
        <dsp:cNvSpPr/>
      </dsp:nvSpPr>
      <dsp:spPr>
        <a:xfrm rot="2808668">
          <a:off x="4481847" y="2376951"/>
          <a:ext cx="2332125" cy="22741"/>
        </a:xfrm>
        <a:custGeom>
          <a:avLst/>
          <a:gdLst/>
          <a:ahLst/>
          <a:cxnLst/>
          <a:rect l="0" t="0" r="0" b="0"/>
          <a:pathLst>
            <a:path>
              <a:moveTo>
                <a:pt x="0" y="11370"/>
              </a:moveTo>
              <a:lnTo>
                <a:pt x="2332125" y="113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5589606" y="2330018"/>
        <a:ext cx="116606" cy="116606"/>
      </dsp:txXfrm>
    </dsp:sp>
    <dsp:sp modelId="{9CAE721D-B066-4594-A9BE-AD45F8486084}">
      <dsp:nvSpPr>
        <dsp:cNvPr id="0" name=""/>
        <dsp:cNvSpPr/>
      </dsp:nvSpPr>
      <dsp:spPr>
        <a:xfrm>
          <a:off x="6445969" y="2829343"/>
          <a:ext cx="1636625" cy="818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DORF</a:t>
          </a:r>
        </a:p>
      </dsp:txBody>
      <dsp:txXfrm>
        <a:off x="6469937" y="2853311"/>
        <a:ext cx="1588689" cy="770376"/>
      </dsp:txXfrm>
    </dsp:sp>
    <dsp:sp modelId="{50C91EA1-365D-4828-8EE6-B71D11BD3065}">
      <dsp:nvSpPr>
        <dsp:cNvPr id="0" name=""/>
        <dsp:cNvSpPr/>
      </dsp:nvSpPr>
      <dsp:spPr>
        <a:xfrm rot="3531410">
          <a:off x="4104806" y="2847481"/>
          <a:ext cx="3086207" cy="22741"/>
        </a:xfrm>
        <a:custGeom>
          <a:avLst/>
          <a:gdLst/>
          <a:ahLst/>
          <a:cxnLst/>
          <a:rect l="0" t="0" r="0" b="0"/>
          <a:pathLst>
            <a:path>
              <a:moveTo>
                <a:pt x="0" y="11370"/>
              </a:moveTo>
              <a:lnTo>
                <a:pt x="3086207" y="113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5570754" y="2781696"/>
        <a:ext cx="154310" cy="154310"/>
      </dsp:txXfrm>
    </dsp:sp>
    <dsp:sp modelId="{A40B971F-73C8-4758-AACF-9C57E4744061}">
      <dsp:nvSpPr>
        <dsp:cNvPr id="0" name=""/>
        <dsp:cNvSpPr/>
      </dsp:nvSpPr>
      <dsp:spPr>
        <a:xfrm>
          <a:off x="6445969" y="3770403"/>
          <a:ext cx="1636625" cy="818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Daze</a:t>
          </a:r>
        </a:p>
      </dsp:txBody>
      <dsp:txXfrm>
        <a:off x="6469937" y="3794371"/>
        <a:ext cx="1588689" cy="770376"/>
      </dsp:txXfrm>
    </dsp:sp>
    <dsp:sp modelId="{10F6D668-6532-4A68-A394-9BDCE78258B4}">
      <dsp:nvSpPr>
        <dsp:cNvPr id="0" name=""/>
        <dsp:cNvSpPr/>
      </dsp:nvSpPr>
      <dsp:spPr>
        <a:xfrm rot="4534501">
          <a:off x="1718041" y="4462345"/>
          <a:ext cx="2227174" cy="22741"/>
        </a:xfrm>
        <a:custGeom>
          <a:avLst/>
          <a:gdLst/>
          <a:ahLst/>
          <a:cxnLst/>
          <a:rect l="0" t="0" r="0" b="0"/>
          <a:pathLst>
            <a:path>
              <a:moveTo>
                <a:pt x="0" y="11370"/>
              </a:moveTo>
              <a:lnTo>
                <a:pt x="2227174" y="11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775949" y="4418037"/>
        <a:ext cx="111358" cy="111358"/>
      </dsp:txXfrm>
    </dsp:sp>
    <dsp:sp modelId="{94191CF6-8375-408E-B321-351D0643A3A3}">
      <dsp:nvSpPr>
        <dsp:cNvPr id="0" name=""/>
        <dsp:cNvSpPr/>
      </dsp:nvSpPr>
      <dsp:spPr>
        <a:xfrm>
          <a:off x="3109036" y="4895849"/>
          <a:ext cx="1724610" cy="13126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t>Early Literacy Diagnostic</a:t>
          </a:r>
        </a:p>
        <a:p>
          <a:pPr lvl="0" algn="ctr" defTabSz="889000">
            <a:lnSpc>
              <a:spcPct val="90000"/>
            </a:lnSpc>
            <a:spcBef>
              <a:spcPct val="0"/>
            </a:spcBef>
            <a:spcAft>
              <a:spcPct val="35000"/>
            </a:spcAft>
          </a:pPr>
          <a:r>
            <a:rPr lang="en-US" sz="2000" b="1" kern="1200" dirty="0"/>
            <a:t>(ELD)</a:t>
          </a:r>
        </a:p>
      </dsp:txBody>
      <dsp:txXfrm>
        <a:off x="3147484" y="4934297"/>
        <a:ext cx="1647714" cy="1235800"/>
      </dsp:txXfrm>
    </dsp:sp>
    <dsp:sp modelId="{E32D5998-3CBB-4CDB-8245-185286BFCAD6}">
      <dsp:nvSpPr>
        <dsp:cNvPr id="0" name=""/>
        <dsp:cNvSpPr/>
      </dsp:nvSpPr>
      <dsp:spPr>
        <a:xfrm rot="20687348">
          <a:off x="4804834" y="5325038"/>
          <a:ext cx="1644907" cy="22741"/>
        </a:xfrm>
        <a:custGeom>
          <a:avLst/>
          <a:gdLst/>
          <a:ahLst/>
          <a:cxnLst/>
          <a:rect l="0" t="0" r="0" b="0"/>
          <a:pathLst>
            <a:path>
              <a:moveTo>
                <a:pt x="0" y="11370"/>
              </a:moveTo>
              <a:lnTo>
                <a:pt x="1644907" y="113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86165" y="5295286"/>
        <a:ext cx="82245" cy="82245"/>
      </dsp:txXfrm>
    </dsp:sp>
    <dsp:sp modelId="{7EEC2151-0296-4FFC-846D-9DD6325D3022}">
      <dsp:nvSpPr>
        <dsp:cNvPr id="0" name=""/>
        <dsp:cNvSpPr/>
      </dsp:nvSpPr>
      <dsp:spPr>
        <a:xfrm>
          <a:off x="6420928" y="4711463"/>
          <a:ext cx="1636625" cy="818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Text Reading &amp; Comprehension</a:t>
          </a:r>
        </a:p>
        <a:p>
          <a:pPr lvl="0" algn="ctr" defTabSz="755650">
            <a:lnSpc>
              <a:spcPct val="90000"/>
            </a:lnSpc>
            <a:spcBef>
              <a:spcPct val="0"/>
            </a:spcBef>
            <a:spcAft>
              <a:spcPct val="35000"/>
            </a:spcAft>
          </a:pPr>
          <a:r>
            <a:rPr lang="en-US" sz="1700" kern="1200" dirty="0"/>
            <a:t>(TRC)</a:t>
          </a:r>
        </a:p>
      </dsp:txBody>
      <dsp:txXfrm>
        <a:off x="6444896" y="4735431"/>
        <a:ext cx="1588689" cy="770376"/>
      </dsp:txXfrm>
    </dsp:sp>
    <dsp:sp modelId="{678F0610-D6B5-4078-B452-7D93D46D2446}">
      <dsp:nvSpPr>
        <dsp:cNvPr id="0" name=""/>
        <dsp:cNvSpPr/>
      </dsp:nvSpPr>
      <dsp:spPr>
        <a:xfrm rot="1091861">
          <a:off x="4792356" y="5798649"/>
          <a:ext cx="1651140" cy="22741"/>
        </a:xfrm>
        <a:custGeom>
          <a:avLst/>
          <a:gdLst/>
          <a:ahLst/>
          <a:cxnLst/>
          <a:rect l="0" t="0" r="0" b="0"/>
          <a:pathLst>
            <a:path>
              <a:moveTo>
                <a:pt x="0" y="11370"/>
              </a:moveTo>
              <a:lnTo>
                <a:pt x="1651140" y="113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76648" y="5768742"/>
        <a:ext cx="82557" cy="82557"/>
      </dsp:txXfrm>
    </dsp:sp>
    <dsp:sp modelId="{3C5E57F8-4965-4454-82D9-E62CF95DF16F}">
      <dsp:nvSpPr>
        <dsp:cNvPr id="0" name=""/>
        <dsp:cNvSpPr/>
      </dsp:nvSpPr>
      <dsp:spPr>
        <a:xfrm>
          <a:off x="6402205" y="5658687"/>
          <a:ext cx="1636625" cy="818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Word Recognition</a:t>
          </a:r>
        </a:p>
        <a:p>
          <a:pPr lvl="0" algn="ctr" defTabSz="755650">
            <a:lnSpc>
              <a:spcPct val="90000"/>
            </a:lnSpc>
            <a:spcBef>
              <a:spcPct val="0"/>
            </a:spcBef>
            <a:spcAft>
              <a:spcPct val="35000"/>
            </a:spcAft>
          </a:pPr>
          <a:r>
            <a:rPr lang="en-US" sz="1700" kern="1200" dirty="0"/>
            <a:t>(WR)</a:t>
          </a:r>
        </a:p>
      </dsp:txBody>
      <dsp:txXfrm>
        <a:off x="6426173" y="5682655"/>
        <a:ext cx="1588689" cy="7703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572E2-F49C-9849-AFE2-84CECA63D925}" type="datetimeFigureOut">
              <a:rPr lang="en-US" smtClean="0"/>
              <a:pPr/>
              <a:t>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19A16-1AF5-4B4B-A8F5-276EE106D226}" type="slidenum">
              <a:rPr lang="en-US" smtClean="0"/>
              <a:pPr/>
              <a:t>‹#›</a:t>
            </a:fld>
            <a:endParaRPr lang="en-US"/>
          </a:p>
        </p:txBody>
      </p:sp>
    </p:spTree>
    <p:extLst>
      <p:ext uri="{BB962C8B-B14F-4D97-AF65-F5344CB8AC3E}">
        <p14:creationId xmlns:p14="http://schemas.microsoft.com/office/powerpoint/2010/main" val="22040853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mCLASS</a:t>
            </a:r>
            <a:r>
              <a:rPr lang="en-US" dirty="0" smtClean="0"/>
              <a:t> Reading 3D has been in Wake County since the fall of 2009 when three of our schools were identified by DPI to participate in a pilot.  Twelve additional schools joined the pilot during the winter of 2009-2010.  In</a:t>
            </a:r>
            <a:r>
              <a:rPr lang="en-US" baseline="0" dirty="0" smtClean="0"/>
              <a:t> the fall of 2013, it was rolled out in all of our schools as part of the Excellent Public Schools Act.  DPI funded the initiative in grades K-3 and Wake County made the decision to purchase the universal screening portion, DIBELS Next, for grades 4-5 to insure consistent data across the system.  This replaced </a:t>
            </a:r>
            <a:r>
              <a:rPr lang="en-US" baseline="0" dirty="0" err="1" smtClean="0"/>
              <a:t>AIMSweb</a:t>
            </a:r>
            <a:r>
              <a:rPr lang="en-US" baseline="0" dirty="0" smtClean="0"/>
              <a:t> that had previously been used.</a:t>
            </a:r>
            <a:endParaRPr lang="en-US" dirty="0"/>
          </a:p>
        </p:txBody>
      </p:sp>
      <p:sp>
        <p:nvSpPr>
          <p:cNvPr id="4" name="Slide Number Placeholder 3"/>
          <p:cNvSpPr>
            <a:spLocks noGrp="1"/>
          </p:cNvSpPr>
          <p:nvPr>
            <p:ph type="sldNum" sz="quarter" idx="10"/>
          </p:nvPr>
        </p:nvSpPr>
        <p:spPr/>
        <p:txBody>
          <a:bodyPr/>
          <a:lstStyle/>
          <a:p>
            <a:fld id="{3F66042D-8983-4878-916B-F93A81543262}" type="slidenum">
              <a:rPr lang="en-US" smtClean="0"/>
              <a:pPr/>
              <a:t>9</a:t>
            </a:fld>
            <a:endParaRPr lang="en-US"/>
          </a:p>
        </p:txBody>
      </p:sp>
    </p:spTree>
    <p:extLst>
      <p:ext uri="{BB962C8B-B14F-4D97-AF65-F5344CB8AC3E}">
        <p14:creationId xmlns:p14="http://schemas.microsoft.com/office/powerpoint/2010/main" val="56379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final tool in the Now What? Suite is the Item-Level Advisor.  This tool analyzes an individual student’s probe and identifies observations about the students errors, if possible.  If it makes observations, it will provide some suggested activities.  The activities are hotlinks that the teacher can access all of the information needed to complete the activity </a:t>
            </a:r>
            <a:r>
              <a:rPr lang="en-US" i="1" dirty="0" smtClean="0"/>
              <a:t>and/or intervention </a:t>
            </a:r>
            <a:r>
              <a:rPr lang="en-US" dirty="0" smtClean="0"/>
              <a:t>with a student.</a:t>
            </a:r>
          </a:p>
        </p:txBody>
      </p:sp>
      <p:sp>
        <p:nvSpPr>
          <p:cNvPr id="4" name="Slide Number Placeholder 3"/>
          <p:cNvSpPr>
            <a:spLocks noGrp="1"/>
          </p:cNvSpPr>
          <p:nvPr>
            <p:ph type="sldNum" sz="quarter" idx="5"/>
          </p:nvPr>
        </p:nvSpPr>
        <p:spPr/>
        <p:txBody>
          <a:bodyPr/>
          <a:lstStyle/>
          <a:p>
            <a:pPr>
              <a:defRPr/>
            </a:pPr>
            <a:fld id="{B0B7A107-A810-42EC-83A5-1A522D6B4991}"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mCLASS</a:t>
            </a:r>
            <a:r>
              <a:rPr lang="en-US" dirty="0" smtClean="0"/>
              <a:t> provides</a:t>
            </a:r>
            <a:r>
              <a:rPr lang="en-US" baseline="0" dirty="0" smtClean="0"/>
              <a:t> a variety of reports that can be used to make instructional decisions, monitor student progress and growth, and compare classrooms and </a:t>
            </a:r>
            <a:r>
              <a:rPr lang="en-US" i="1" baseline="0" dirty="0" smtClean="0"/>
              <a:t>subgroups</a:t>
            </a:r>
            <a:r>
              <a:rPr lang="en-US" baseline="0" dirty="0" smtClean="0"/>
              <a:t> to others in Wake County.</a:t>
            </a:r>
            <a:endParaRPr lang="en-US" dirty="0"/>
          </a:p>
        </p:txBody>
      </p:sp>
      <p:sp>
        <p:nvSpPr>
          <p:cNvPr id="4" name="Slide Number Placeholder 3"/>
          <p:cNvSpPr>
            <a:spLocks noGrp="1"/>
          </p:cNvSpPr>
          <p:nvPr>
            <p:ph type="sldNum" sz="quarter" idx="10"/>
          </p:nvPr>
        </p:nvSpPr>
        <p:spPr/>
        <p:txBody>
          <a:bodyPr/>
          <a:lstStyle/>
          <a:p>
            <a:fld id="{38FC94E3-148A-4C93-A21D-94D684879C5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16144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6042D-8983-4878-916B-F93A81543262}" type="slidenum">
              <a:rPr lang="en-US" smtClean="0"/>
              <a:pPr/>
              <a:t>20</a:t>
            </a:fld>
            <a:endParaRPr lang="en-US"/>
          </a:p>
        </p:txBody>
      </p:sp>
    </p:spTree>
    <p:extLst>
      <p:ext uri="{BB962C8B-B14F-4D97-AF65-F5344CB8AC3E}">
        <p14:creationId xmlns:p14="http://schemas.microsoft.com/office/powerpoint/2010/main" val="207602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817"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The </a:t>
            </a:r>
            <a:r>
              <a:rPr kumimoji="0" lang="en-US" sz="1200" b="0" i="0" u="none" strike="noStrike" kern="1200" cap="none" spc="0" normalizeH="0" baseline="0" noProof="0" dirty="0" err="1" smtClean="0">
                <a:ln>
                  <a:noFill/>
                </a:ln>
                <a:solidFill>
                  <a:prstClr val="black"/>
                </a:solidFill>
                <a:effectLst/>
                <a:uLnTx/>
                <a:uFillTx/>
                <a:latin typeface="+mn-lt"/>
                <a:ea typeface="ＭＳ Ｐゴシック" pitchFamily="127" charset="-128"/>
                <a:cs typeface="ＭＳ Ｐゴシック" pitchFamily="127" charset="-128"/>
              </a:rPr>
              <a:t>mCLASS</a:t>
            </a:r>
            <a:r>
              <a:rPr kumimoji="0" lang="en-US" sz="1200" b="0" i="0" u="none" strike="noStrike" kern="1200" cap="none" spc="0" normalizeH="0" baseline="30000" noProof="0" dirty="0" smtClean="0">
                <a:ln>
                  <a:noFill/>
                </a:ln>
                <a:solidFill>
                  <a:prstClr val="black"/>
                </a:solidFill>
                <a:effectLst/>
                <a:uLnTx/>
                <a:uFillTx/>
                <a:latin typeface="+mn-lt"/>
                <a:ea typeface="ＭＳ Ｐゴシック" pitchFamily="127" charset="-128"/>
                <a:cs typeface="ＭＳ Ｐゴシック" pitchFamily="127" charset="-128"/>
              </a:rPr>
              <a:t>®</a:t>
            </a: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 solution consists of two components: the mobile device (our iPad)  and Web reports.</a:t>
            </a:r>
          </a:p>
          <a:p>
            <a:pPr marL="168817"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The system </a:t>
            </a:r>
            <a:r>
              <a:rPr kumimoji="0" lang="en-US" sz="1200" b="0" i="0" u="none" strike="noStrike" kern="1200" cap="none" spc="0" normalizeH="0" baseline="0" noProof="0" dirty="0" smtClean="0">
                <a:ln>
                  <a:noFill/>
                </a:ln>
                <a:solidFill>
                  <a:prstClr val="black"/>
                </a:solidFill>
                <a:effectLst/>
                <a:uLnTx/>
                <a:uFillTx/>
                <a:latin typeface="+mn-lt"/>
              </a:rPr>
              <a:t>streamlines assessment processes by</a:t>
            </a:r>
          </a:p>
          <a:p>
            <a:pPr marL="457200"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Tracking time </a:t>
            </a:r>
          </a:p>
          <a:p>
            <a:pPr marL="457200"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Performing fluency calculations </a:t>
            </a:r>
          </a:p>
          <a:p>
            <a:pPr marL="457200"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Applying scoring </a:t>
            </a:r>
            <a:r>
              <a:rPr kumimoji="0" lang="en-US" sz="1200" b="0" i="0" u="none" strike="noStrike" kern="1200" cap="none" spc="0" normalizeH="0" baseline="0" noProof="0" dirty="0" smtClean="0">
                <a:ln>
                  <a:noFill/>
                </a:ln>
                <a:solidFill>
                  <a:prstClr val="black"/>
                </a:solidFill>
                <a:effectLst/>
                <a:uLnTx/>
                <a:uFillTx/>
                <a:latin typeface="+mn-lt"/>
              </a:rPr>
              <a:t>rules </a:t>
            </a:r>
          </a:p>
          <a:p>
            <a:pPr marL="168817" marR="0" lvl="0"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Individual assessments run smoothly as everything needed to assess the student is found within the device and the supporting materials</a:t>
            </a:r>
          </a:p>
          <a:p>
            <a:pPr marL="168817" marR="0" lvl="0"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The system </a:t>
            </a:r>
            <a:r>
              <a:rPr kumimoji="0" lang="en-US" sz="1200" b="0" i="0" u="none" strike="noStrike" kern="1200" cap="none" spc="0" normalizeH="0" baseline="0" noProof="0" dirty="0" smtClean="0">
                <a:ln>
                  <a:noFill/>
                </a:ln>
                <a:solidFill>
                  <a:prstClr val="black"/>
                </a:solidFill>
                <a:effectLst/>
                <a:uLnTx/>
                <a:uFillTx/>
                <a:latin typeface="+mn-lt"/>
              </a:rPr>
              <a:t>provides data immediately. </a:t>
            </a:r>
          </a:p>
          <a:p>
            <a:pPr marL="457200"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rPr>
              <a:t>View </a:t>
            </a: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results directly following completion of a measure. </a:t>
            </a:r>
          </a:p>
          <a:p>
            <a:pPr marL="457200"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See a snapshot of student progress. </a:t>
            </a:r>
          </a:p>
          <a:p>
            <a:pPr marL="457200"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Use information to affect instruction the same day. </a:t>
            </a:r>
          </a:p>
          <a:p>
            <a:pPr marL="457200"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127" charset="-128"/>
                <a:cs typeface="ＭＳ Ｐゴシック" pitchFamily="127" charset="-128"/>
              </a:rPr>
              <a:t>Tap, record, and sync student responses to a secure Web-based server for instant analysis. </a:t>
            </a:r>
          </a:p>
          <a:p>
            <a:pPr marL="457200" marR="0" lvl="1" indent="-168817" algn="l" defTabSz="914400" rtl="0" eaLnBrk="1" fontAlgn="auto" latinLnBrk="0" hangingPunct="1">
              <a:lnSpc>
                <a:spcPct val="100000"/>
              </a:lnSpc>
              <a:spcBef>
                <a:spcPts val="0"/>
              </a:spcBef>
              <a:spcAft>
                <a:spcPts val="0"/>
              </a:spcAft>
              <a:buClrTx/>
              <a:buSzTx/>
              <a:buFont typeface="Arial"/>
              <a:buChar char="•"/>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457200" marR="0" lvl="1" indent="-168817" algn="l" defTabSz="914400" rtl="0" eaLnBrk="1" fontAlgn="auto" latinLnBrk="0" hangingPunct="1">
              <a:lnSpc>
                <a:spcPct val="100000"/>
              </a:lnSpc>
              <a:spcBef>
                <a:spcPts val="0"/>
              </a:spcBef>
              <a:spcAft>
                <a:spcPts val="0"/>
              </a:spcAft>
              <a:buClrTx/>
              <a:buSzTx/>
              <a:buFont typeface="Arial"/>
              <a:buChar char="•"/>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3F66042D-8983-4878-916B-F93A81543262}"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202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is </a:t>
            </a:r>
            <a:r>
              <a:rPr lang="en-US" baseline="0" dirty="0" err="1" smtClean="0"/>
              <a:t>mCLASS</a:t>
            </a:r>
            <a:r>
              <a:rPr lang="en-US" baseline="0" dirty="0" smtClean="0"/>
              <a:t> Reading 3D?  There are two components to the assessment – DIBELS Next and Early Literacy Diagnostic probes.  The DIBELS Next probes are the universal screening measures that we will now be using and you will notice the similarities with </a:t>
            </a:r>
            <a:r>
              <a:rPr lang="en-US" baseline="0" dirty="0" err="1" smtClean="0"/>
              <a:t>AIMSweb</a:t>
            </a:r>
            <a:r>
              <a:rPr lang="en-US" baseline="0" dirty="0" smtClean="0"/>
              <a:t>.  The two components of the Early Literacy Diagnostic are the TRC – Text Reading and Comprehension (what you knew as running records and retelling) and Word Recognition.  </a:t>
            </a:r>
          </a:p>
          <a:p>
            <a:endParaRPr lang="en-US" baseline="0" dirty="0" smtClean="0"/>
          </a:p>
          <a:p>
            <a:r>
              <a:rPr lang="en-US" baseline="0" dirty="0" smtClean="0"/>
              <a:t>There is also an alignment to the ELA Common Core State </a:t>
            </a:r>
            <a:r>
              <a:rPr lang="en-US" baseline="0" smtClean="0"/>
              <a:t>Standards.</a:t>
            </a:r>
            <a:endParaRPr lang="en-US" baseline="0" dirty="0" smtClean="0"/>
          </a:p>
        </p:txBody>
      </p:sp>
      <p:sp>
        <p:nvSpPr>
          <p:cNvPr id="4" name="Slide Number Placeholder 3"/>
          <p:cNvSpPr>
            <a:spLocks noGrp="1"/>
          </p:cNvSpPr>
          <p:nvPr>
            <p:ph type="sldNum" sz="quarter" idx="10"/>
          </p:nvPr>
        </p:nvSpPr>
        <p:spPr/>
        <p:txBody>
          <a:bodyPr/>
          <a:lstStyle/>
          <a:p>
            <a:pPr>
              <a:defRPr/>
            </a:pPr>
            <a:fld id="{56122985-7DAB-4757-9262-42FFDED75CE8}"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mCLASS</a:t>
            </a:r>
            <a:r>
              <a:rPr lang="en-US" dirty="0" smtClean="0"/>
              <a:t> assesses the basic early literacy skills of Phonemic Awareness, Phonics, Accurate</a:t>
            </a:r>
            <a:r>
              <a:rPr lang="en-US" baseline="0" dirty="0" smtClean="0"/>
              <a:t> and Fluent Reading of Connected Text, Reading Comprehension, and Vocabulary and Language Skills through brief, one minute probes using DIBELS Next and reading of connected text through the Text Reading Comprehension also known as running records.  These measures provide teachers with information to plan instruction as well as measuring the student’s growth on their reading path.  </a:t>
            </a:r>
            <a:endParaRPr lang="en-US" dirty="0"/>
          </a:p>
        </p:txBody>
      </p:sp>
      <p:sp>
        <p:nvSpPr>
          <p:cNvPr id="4" name="Slide Number Placeholder 3"/>
          <p:cNvSpPr>
            <a:spLocks noGrp="1"/>
          </p:cNvSpPr>
          <p:nvPr>
            <p:ph type="sldNum" sz="quarter" idx="10"/>
          </p:nvPr>
        </p:nvSpPr>
        <p:spPr/>
        <p:txBody>
          <a:bodyPr/>
          <a:lstStyle/>
          <a:p>
            <a:fld id="{3F66042D-8983-4878-916B-F93A81543262}" type="slidenum">
              <a:rPr lang="en-US" smtClean="0"/>
              <a:pPr/>
              <a:t>12</a:t>
            </a:fld>
            <a:endParaRPr lang="en-US"/>
          </a:p>
        </p:txBody>
      </p:sp>
    </p:spTree>
    <p:extLst>
      <p:ext uri="{BB962C8B-B14F-4D97-AF65-F5344CB8AC3E}">
        <p14:creationId xmlns:p14="http://schemas.microsoft.com/office/powerpoint/2010/main" val="356225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817" marR="0" lvl="0" indent="-168817" algn="l" defTabSz="914400" rtl="0" eaLnBrk="1" fontAlgn="auto" latinLnBrk="0" hangingPunct="1">
              <a:lnSpc>
                <a:spcPct val="12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The color-coded Benchmark goals represent odds and likelihood.</a:t>
            </a:r>
          </a:p>
          <a:p>
            <a:pPr marL="168817" marR="0" lvl="0" indent="-168817" algn="l" defTabSz="914400" rtl="0" eaLnBrk="1" fontAlgn="auto" latinLnBrk="0" hangingPunct="1">
              <a:lnSpc>
                <a:spcPct val="12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Calibri"/>
              </a:rPr>
              <a:t>If a student achieves a Benchmark goal, the odds are in favor of that student achieving later reading outcomes.</a:t>
            </a:r>
            <a:endParaRPr kumimoji="0" lang="en-US" sz="1200" b="0" i="0" u="none" strike="noStrike" kern="1200" cap="none" spc="0" normalizeH="0" baseline="0" noProof="0" dirty="0" smtClean="0">
              <a:ln>
                <a:noFill/>
              </a:ln>
              <a:solidFill>
                <a:prstClr val="black"/>
              </a:solidFill>
              <a:effectLst/>
              <a:uLnTx/>
              <a:uFillTx/>
              <a:latin typeface="+mn-lt"/>
              <a:cs typeface="Calibri"/>
            </a:endParaRPr>
          </a:p>
          <a:p>
            <a:pPr marL="168817" marR="0" lvl="0" indent="-168817" algn="l" defTabSz="914400" rtl="0" eaLnBrk="1" fontAlgn="auto" latinLnBrk="0" hangingPunct="1">
              <a:lnSpc>
                <a:spcPct val="12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A Benchmark goal is:</a:t>
            </a:r>
          </a:p>
          <a:p>
            <a:pPr marL="590858"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An empirically derived, criterion-referenced target score</a:t>
            </a:r>
          </a:p>
          <a:p>
            <a:pPr marL="590858"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The lowest level of performance on a measure that predicts reaching the next goal</a:t>
            </a:r>
          </a:p>
          <a:p>
            <a:pPr marL="590858"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Comprised of three parts: a Basic Early Literacy Skill, a level of performance, and a point in time</a:t>
            </a:r>
          </a:p>
          <a:p>
            <a:pPr marL="590858"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Based on longitudinal research examining how a score on a measure at a point in time predicts later reading outcomes</a:t>
            </a:r>
          </a:p>
          <a:p>
            <a:pPr marL="158265" marR="0" lvl="0" indent="-158265" algn="l" defTabSz="914400" rtl="0" eaLnBrk="1" fontAlgn="auto" latinLnBrk="0" hangingPunct="1">
              <a:lnSpc>
                <a:spcPct val="12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Calibri"/>
              </a:rPr>
              <a:t>Use Benchmark goals:</a:t>
            </a:r>
          </a:p>
          <a:p>
            <a:pPr marL="590858"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Calibri"/>
              </a:rPr>
              <a:t>To predict which students are likely to need more support.</a:t>
            </a:r>
          </a:p>
          <a:p>
            <a:pPr marL="590858"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Calibri"/>
              </a:rPr>
              <a:t>To establish meaningful targets for intervention and instruction that will change the future for students. </a:t>
            </a:r>
          </a:p>
          <a:p>
            <a:pPr marL="590858" marR="0" lvl="1" indent="-168817"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cs typeface="Calibri"/>
              </a:rPr>
              <a:t>As a framework for evaluating systems goals and outcomes as well as individual goals and outcomes.  </a:t>
            </a:r>
          </a:p>
          <a:p>
            <a:endParaRPr lang="en-US" dirty="0"/>
          </a:p>
        </p:txBody>
      </p:sp>
      <p:sp>
        <p:nvSpPr>
          <p:cNvPr id="4" name="Slide Number Placeholder 3"/>
          <p:cNvSpPr>
            <a:spLocks noGrp="1"/>
          </p:cNvSpPr>
          <p:nvPr>
            <p:ph type="sldNum" sz="quarter" idx="10"/>
          </p:nvPr>
        </p:nvSpPr>
        <p:spPr/>
        <p:txBody>
          <a:bodyPr/>
          <a:lstStyle/>
          <a:p>
            <a:fld id="{3F66042D-8983-4878-916B-F93A81543262}" type="slidenum">
              <a:rPr lang="en-US" smtClean="0"/>
              <a:pPr/>
              <a:t>13</a:t>
            </a:fld>
            <a:endParaRPr lang="en-US"/>
          </a:p>
        </p:txBody>
      </p:sp>
    </p:spTree>
    <p:extLst>
      <p:ext uri="{BB962C8B-B14F-4D97-AF65-F5344CB8AC3E}">
        <p14:creationId xmlns:p14="http://schemas.microsoft.com/office/powerpoint/2010/main" val="285366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mCLASS</a:t>
            </a:r>
            <a:r>
              <a:rPr lang="en-US" baseline="0" dirty="0" smtClean="0"/>
              <a:t> assessments are administered three times per year.  The assessment calendar is designed so that all students, regardless of calendar, are assessed after approximately the same number of days of instruction.  This allows us to have consistent data across the district to guide decision-making (staff development, resources, etc.).</a:t>
            </a:r>
          </a:p>
          <a:p>
            <a:endParaRPr lang="en-US" baseline="0" dirty="0" smtClean="0"/>
          </a:p>
          <a:p>
            <a:r>
              <a:rPr lang="en-US" baseline="0" dirty="0" smtClean="0"/>
              <a:t>Schools typically use both a team and teacher approach to assessment.  School teams may assist the teacher in administering the DIBELS Next measures and then offer support as the K- 3 classroom teacher administers the TRC (Text Reading Comprehension).  All of the assessments are completed individually with the exception of the DAZE which is administered whole group in grades 3 – 5.</a:t>
            </a:r>
            <a:endParaRPr lang="en-US" dirty="0"/>
          </a:p>
        </p:txBody>
      </p:sp>
      <p:sp>
        <p:nvSpPr>
          <p:cNvPr id="4" name="Slide Number Placeholder 3"/>
          <p:cNvSpPr>
            <a:spLocks noGrp="1"/>
          </p:cNvSpPr>
          <p:nvPr>
            <p:ph type="sldNum" sz="quarter" idx="10"/>
          </p:nvPr>
        </p:nvSpPr>
        <p:spPr/>
        <p:txBody>
          <a:bodyPr/>
          <a:lstStyle/>
          <a:p>
            <a:fld id="{3F66042D-8983-4878-916B-F93A81543262}"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9111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can see how long it takes to administer DIBELS measures to each student.  This will help you plan as you are incorporating</a:t>
            </a:r>
            <a:r>
              <a:rPr lang="en-US" baseline="0" dirty="0" smtClean="0"/>
              <a:t> these into your instructional day. </a:t>
            </a:r>
            <a:r>
              <a:rPr lang="en-US" i="1" baseline="0" dirty="0" smtClean="0"/>
              <a:t>As you can see 1</a:t>
            </a:r>
            <a:r>
              <a:rPr lang="en-US" i="1" baseline="30000" dirty="0" smtClean="0"/>
              <a:t>st</a:t>
            </a:r>
            <a:r>
              <a:rPr lang="en-US" i="1" baseline="0" dirty="0" smtClean="0"/>
              <a:t> grade MOY through 2</a:t>
            </a:r>
            <a:r>
              <a:rPr lang="en-US" i="1" baseline="30000" dirty="0" smtClean="0"/>
              <a:t>nd</a:t>
            </a:r>
            <a:r>
              <a:rPr lang="en-US" i="1" baseline="0" dirty="0" smtClean="0"/>
              <a:t> grade EOY assessments are likely going to take the most administration time.</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38FC94E3-148A-4C93-A21D-94D684879C52}"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Using the Now What? Tools, teachers can generate Home Connect Letters for each student after the benchmarking period.  These letters provide parents </a:t>
            </a:r>
            <a:r>
              <a:rPr lang="en-US" i="1" dirty="0" smtClean="0"/>
              <a:t>with</a:t>
            </a:r>
            <a:r>
              <a:rPr lang="en-US" dirty="0" smtClean="0"/>
              <a:t> information about their student’s progress as well as some recommendations for things they can do </a:t>
            </a:r>
            <a:r>
              <a:rPr lang="en-US" i="1" dirty="0" smtClean="0"/>
              <a:t>to work with their child </a:t>
            </a:r>
            <a:r>
              <a:rPr lang="en-US" dirty="0" smtClean="0"/>
              <a:t>at home.  The letters are available in both English and Spanish.  Steve Moore at Fuquay</a:t>
            </a:r>
            <a:r>
              <a:rPr lang="en-US" baseline="0" dirty="0" smtClean="0"/>
              <a:t> </a:t>
            </a:r>
            <a:r>
              <a:rPr lang="en-US" dirty="0" smtClean="0"/>
              <a:t>shared that his teachers use this in parent conferences to help parents see their student’s strengths and needs.</a:t>
            </a:r>
          </a:p>
        </p:txBody>
      </p:sp>
      <p:sp>
        <p:nvSpPr>
          <p:cNvPr id="4" name="Slide Number Placeholder 3"/>
          <p:cNvSpPr>
            <a:spLocks noGrp="1"/>
          </p:cNvSpPr>
          <p:nvPr>
            <p:ph type="sldNum" sz="quarter" idx="5"/>
          </p:nvPr>
        </p:nvSpPr>
        <p:spPr/>
        <p:txBody>
          <a:bodyPr/>
          <a:lstStyle/>
          <a:p>
            <a:pPr>
              <a:defRPr/>
            </a:pPr>
            <a:fld id="{B6A2336C-6653-44D1-B252-17F0EF07F9A2}"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Another component of the Now What tools is the Small Group Advisor.  This tool will group students based on their performance on one of the probes.  This information can help teachers and Tier II interventionists identify small strategy groups that they can support.</a:t>
            </a:r>
          </a:p>
        </p:txBody>
      </p:sp>
      <p:sp>
        <p:nvSpPr>
          <p:cNvPr id="4" name="Slide Number Placeholder 3"/>
          <p:cNvSpPr>
            <a:spLocks noGrp="1"/>
          </p:cNvSpPr>
          <p:nvPr>
            <p:ph type="sldNum" sz="quarter" idx="5"/>
          </p:nvPr>
        </p:nvSpPr>
        <p:spPr/>
        <p:txBody>
          <a:bodyPr/>
          <a:lstStyle/>
          <a:p>
            <a:pPr>
              <a:defRPr/>
            </a:pPr>
            <a:fld id="{603824D6-AE7C-4B37-8486-C1C2F6E640E1}" type="slidenum">
              <a:rPr lang="en-US" smtClean="0">
                <a:solidFill>
                  <a:prstClr val="black"/>
                </a:solidFill>
              </a:rPr>
              <a:pPr>
                <a:defRPr/>
              </a:pPr>
              <a:t>17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pPr/>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pPr/>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pPr/>
              <a:t>1/8/14</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pPr/>
              <a:t>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pPr/>
              <a:t>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pPr/>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pPr/>
              <a:t>1/8/14</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 Discussion</a:t>
            </a:r>
            <a:endParaRPr lang="en-US" dirty="0"/>
          </a:p>
        </p:txBody>
      </p:sp>
      <p:sp>
        <p:nvSpPr>
          <p:cNvPr id="3" name="Subtitle 2"/>
          <p:cNvSpPr>
            <a:spLocks noGrp="1"/>
          </p:cNvSpPr>
          <p:nvPr>
            <p:ph type="subTitle" idx="1"/>
          </p:nvPr>
        </p:nvSpPr>
        <p:spPr/>
        <p:txBody>
          <a:bodyPr/>
          <a:lstStyle/>
          <a:p>
            <a:r>
              <a:rPr lang="en-US" dirty="0" smtClean="0"/>
              <a:t>Student Achievement Committee Meeting</a:t>
            </a:r>
          </a:p>
          <a:p>
            <a:r>
              <a:rPr lang="en-US" dirty="0" smtClean="0"/>
              <a:t>January 9, 2014</a:t>
            </a:r>
            <a:endParaRPr lang="en-US" dirty="0"/>
          </a:p>
        </p:txBody>
      </p:sp>
    </p:spTree>
    <p:extLst>
      <p:ext uri="{BB962C8B-B14F-4D97-AF65-F5344CB8AC3E}">
        <p14:creationId xmlns:p14="http://schemas.microsoft.com/office/powerpoint/2010/main" val="18626735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mCLASS</a:t>
            </a:r>
            <a:r>
              <a:rPr lang="en-US" b="1" baseline="30000" dirty="0"/>
              <a:t>®</a:t>
            </a:r>
            <a:r>
              <a:rPr lang="en-US" b="1" dirty="0"/>
              <a:t>:Reading 3D™</a:t>
            </a:r>
            <a:r>
              <a:rPr lang="en-US" b="1" baseline="30000" dirty="0"/>
              <a:t> </a:t>
            </a:r>
            <a:r>
              <a:rPr lang="en-US" b="1" dirty="0"/>
              <a:t>System</a:t>
            </a:r>
            <a:endParaRPr lang="en-US" dirty="0"/>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120588" y="2038256"/>
            <a:ext cx="2808955" cy="406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441449" y="2286000"/>
            <a:ext cx="4108292" cy="344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354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52400"/>
          <a:ext cx="9144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90689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Basic Early Literacy Skills</a:t>
            </a:r>
            <a:endParaRPr lang="en-US" dirty="0"/>
          </a:p>
        </p:txBody>
      </p:sp>
      <p:grpSp>
        <p:nvGrpSpPr>
          <p:cNvPr id="8" name="Group 7"/>
          <p:cNvGrpSpPr/>
          <p:nvPr/>
        </p:nvGrpSpPr>
        <p:grpSpPr>
          <a:xfrm>
            <a:off x="1119040" y="2209800"/>
            <a:ext cx="6851159" cy="560880"/>
            <a:chOff x="373906" y="287387"/>
            <a:chExt cx="6851159" cy="560880"/>
          </a:xfrm>
        </p:grpSpPr>
        <p:sp>
          <p:nvSpPr>
            <p:cNvPr id="9" name="Rounded Rectangle 8"/>
            <p:cNvSpPr/>
            <p:nvPr/>
          </p:nvSpPr>
          <p:spPr>
            <a:xfrm>
              <a:off x="373906" y="287387"/>
              <a:ext cx="6851159" cy="56088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Rounded Rectangle 4"/>
            <p:cNvSpPr/>
            <p:nvPr/>
          </p:nvSpPr>
          <p:spPr>
            <a:xfrm>
              <a:off x="401286" y="314767"/>
              <a:ext cx="6796399"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7859" tIns="0" rIns="197859" bIns="0" numCol="1" spcCol="1270" anchor="ctr" anchorCtr="0">
              <a:noAutofit/>
            </a:bodyPr>
            <a:lstStyle/>
            <a:p>
              <a:pPr lvl="0" algn="l" defTabSz="844550">
                <a:lnSpc>
                  <a:spcPct val="90000"/>
                </a:lnSpc>
                <a:spcBef>
                  <a:spcPct val="0"/>
                </a:spcBef>
                <a:spcAft>
                  <a:spcPct val="35000"/>
                </a:spcAft>
              </a:pPr>
              <a:r>
                <a:rPr lang="en-US" sz="1900" kern="1200" dirty="0" smtClean="0"/>
                <a:t>Phonemic Awareness</a:t>
              </a:r>
              <a:endParaRPr lang="en-US" sz="1900" kern="1200" dirty="0"/>
            </a:p>
          </p:txBody>
        </p:sp>
      </p:grpSp>
      <p:grpSp>
        <p:nvGrpSpPr>
          <p:cNvPr id="11" name="Group 10"/>
          <p:cNvGrpSpPr/>
          <p:nvPr/>
        </p:nvGrpSpPr>
        <p:grpSpPr>
          <a:xfrm>
            <a:off x="1149590" y="2971800"/>
            <a:ext cx="6843254" cy="625824"/>
            <a:chOff x="373906" y="1149227"/>
            <a:chExt cx="6843254" cy="625824"/>
          </a:xfrm>
        </p:grpSpPr>
        <p:sp>
          <p:nvSpPr>
            <p:cNvPr id="12" name="Rounded Rectangle 11"/>
            <p:cNvSpPr/>
            <p:nvPr/>
          </p:nvSpPr>
          <p:spPr>
            <a:xfrm>
              <a:off x="373906" y="1149227"/>
              <a:ext cx="6843254" cy="625824"/>
            </a:xfrm>
            <a:prstGeom prst="roundRect">
              <a:avLst/>
            </a:prstGeom>
          </p:spPr>
          <p:style>
            <a:lnRef idx="2">
              <a:schemeClr val="lt1">
                <a:hueOff val="0"/>
                <a:satOff val="0"/>
                <a:lumOff val="0"/>
                <a:alphaOff val="0"/>
              </a:schemeClr>
            </a:lnRef>
            <a:fillRef idx="1">
              <a:schemeClr val="accent4">
                <a:hueOff val="3382251"/>
                <a:satOff val="-2373"/>
                <a:lumOff val="3578"/>
                <a:alphaOff val="0"/>
              </a:schemeClr>
            </a:fillRef>
            <a:effectRef idx="0">
              <a:schemeClr val="accent4">
                <a:hueOff val="3382251"/>
                <a:satOff val="-2373"/>
                <a:lumOff val="3578"/>
                <a:alphaOff val="0"/>
              </a:schemeClr>
            </a:effectRef>
            <a:fontRef idx="minor">
              <a:schemeClr val="lt1"/>
            </a:fontRef>
          </p:style>
        </p:sp>
        <p:sp>
          <p:nvSpPr>
            <p:cNvPr id="13" name="Rounded Rectangle 4"/>
            <p:cNvSpPr/>
            <p:nvPr/>
          </p:nvSpPr>
          <p:spPr>
            <a:xfrm>
              <a:off x="404456" y="1179777"/>
              <a:ext cx="6782154" cy="564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7859" tIns="0" rIns="197859" bIns="0" numCol="1" spcCol="1270" anchor="ctr" anchorCtr="0">
              <a:noAutofit/>
            </a:bodyPr>
            <a:lstStyle/>
            <a:p>
              <a:pPr lvl="0" algn="l" defTabSz="844550">
                <a:lnSpc>
                  <a:spcPct val="90000"/>
                </a:lnSpc>
                <a:spcBef>
                  <a:spcPct val="0"/>
                </a:spcBef>
                <a:spcAft>
                  <a:spcPct val="35000"/>
                </a:spcAft>
              </a:pPr>
              <a:r>
                <a:rPr lang="en-US" sz="1900" kern="1200" dirty="0" smtClean="0"/>
                <a:t>Phonics</a:t>
              </a:r>
            </a:p>
          </p:txBody>
        </p:sp>
      </p:grpSp>
      <p:grpSp>
        <p:nvGrpSpPr>
          <p:cNvPr id="14" name="Group 13"/>
          <p:cNvGrpSpPr/>
          <p:nvPr/>
        </p:nvGrpSpPr>
        <p:grpSpPr>
          <a:xfrm>
            <a:off x="1148802" y="3910560"/>
            <a:ext cx="6846395" cy="560880"/>
            <a:chOff x="373906" y="2076012"/>
            <a:chExt cx="6846395" cy="560880"/>
          </a:xfrm>
        </p:grpSpPr>
        <p:sp>
          <p:nvSpPr>
            <p:cNvPr id="15" name="Rounded Rectangle 14"/>
            <p:cNvSpPr/>
            <p:nvPr/>
          </p:nvSpPr>
          <p:spPr>
            <a:xfrm>
              <a:off x="373906" y="2076012"/>
              <a:ext cx="6846395" cy="560880"/>
            </a:xfrm>
            <a:prstGeom prst="roundRect">
              <a:avLst/>
            </a:prstGeom>
          </p:spPr>
          <p:style>
            <a:lnRef idx="2">
              <a:schemeClr val="lt1">
                <a:hueOff val="0"/>
                <a:satOff val="0"/>
                <a:lumOff val="0"/>
                <a:alphaOff val="0"/>
              </a:schemeClr>
            </a:lnRef>
            <a:fillRef idx="1">
              <a:schemeClr val="accent4">
                <a:hueOff val="6764503"/>
                <a:satOff val="-4747"/>
                <a:lumOff val="7156"/>
                <a:alphaOff val="0"/>
              </a:schemeClr>
            </a:fillRef>
            <a:effectRef idx="0">
              <a:schemeClr val="accent4">
                <a:hueOff val="6764503"/>
                <a:satOff val="-4747"/>
                <a:lumOff val="7156"/>
                <a:alphaOff val="0"/>
              </a:schemeClr>
            </a:effectRef>
            <a:fontRef idx="minor">
              <a:schemeClr val="lt1"/>
            </a:fontRef>
          </p:style>
        </p:sp>
        <p:sp>
          <p:nvSpPr>
            <p:cNvPr id="16" name="Rounded Rectangle 4"/>
            <p:cNvSpPr/>
            <p:nvPr/>
          </p:nvSpPr>
          <p:spPr>
            <a:xfrm>
              <a:off x="401286" y="2103392"/>
              <a:ext cx="6791635"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7859" tIns="0" rIns="197859" bIns="0" numCol="1" spcCol="1270" anchor="ctr" anchorCtr="0">
              <a:noAutofit/>
            </a:bodyPr>
            <a:lstStyle/>
            <a:p>
              <a:pPr lvl="0" algn="l" defTabSz="844550">
                <a:lnSpc>
                  <a:spcPct val="90000"/>
                </a:lnSpc>
                <a:spcBef>
                  <a:spcPct val="0"/>
                </a:spcBef>
                <a:spcAft>
                  <a:spcPct val="35000"/>
                </a:spcAft>
              </a:pPr>
              <a:r>
                <a:rPr lang="en-US" sz="1900" kern="1200" dirty="0" smtClean="0">
                  <a:latin typeface="+mn-lt"/>
                  <a:cs typeface="Franklin Gothic Book"/>
                </a:rPr>
                <a:t>Accurate and Fluent Reading of Connected Text</a:t>
              </a:r>
              <a:endParaRPr lang="en-US" sz="1900" kern="1200" dirty="0" smtClean="0">
                <a:latin typeface="+mn-lt"/>
              </a:endParaRPr>
            </a:p>
          </p:txBody>
        </p:sp>
      </p:grpSp>
      <p:grpSp>
        <p:nvGrpSpPr>
          <p:cNvPr id="17" name="Group 16"/>
          <p:cNvGrpSpPr/>
          <p:nvPr/>
        </p:nvGrpSpPr>
        <p:grpSpPr>
          <a:xfrm>
            <a:off x="1180140" y="4795798"/>
            <a:ext cx="6865816" cy="560880"/>
            <a:chOff x="373906" y="2937852"/>
            <a:chExt cx="6865816" cy="560880"/>
          </a:xfrm>
        </p:grpSpPr>
        <p:sp>
          <p:nvSpPr>
            <p:cNvPr id="18" name="Rounded Rectangle 17"/>
            <p:cNvSpPr/>
            <p:nvPr/>
          </p:nvSpPr>
          <p:spPr>
            <a:xfrm>
              <a:off x="373906" y="2937852"/>
              <a:ext cx="6865816" cy="560880"/>
            </a:xfrm>
            <a:prstGeom prst="roundRect">
              <a:avLst/>
            </a:prstGeom>
          </p:spPr>
          <p:style>
            <a:lnRef idx="2">
              <a:schemeClr val="lt1">
                <a:hueOff val="0"/>
                <a:satOff val="0"/>
                <a:lumOff val="0"/>
                <a:alphaOff val="0"/>
              </a:schemeClr>
            </a:lnRef>
            <a:fillRef idx="1">
              <a:schemeClr val="accent4">
                <a:hueOff val="10146755"/>
                <a:satOff val="-7120"/>
                <a:lumOff val="10735"/>
                <a:alphaOff val="0"/>
              </a:schemeClr>
            </a:fillRef>
            <a:effectRef idx="0">
              <a:schemeClr val="accent4">
                <a:hueOff val="10146755"/>
                <a:satOff val="-7120"/>
                <a:lumOff val="10735"/>
                <a:alphaOff val="0"/>
              </a:schemeClr>
            </a:effectRef>
            <a:fontRef idx="minor">
              <a:schemeClr val="lt1"/>
            </a:fontRef>
          </p:style>
        </p:sp>
        <p:sp>
          <p:nvSpPr>
            <p:cNvPr id="19" name="Rounded Rectangle 4"/>
            <p:cNvSpPr/>
            <p:nvPr/>
          </p:nvSpPr>
          <p:spPr>
            <a:xfrm>
              <a:off x="401286" y="2965232"/>
              <a:ext cx="6811056"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7859" tIns="0" rIns="197859" bIns="0" numCol="1" spcCol="1270" anchor="ctr" anchorCtr="0">
              <a:noAutofit/>
            </a:bodyPr>
            <a:lstStyle/>
            <a:p>
              <a:pPr lvl="0" algn="l" defTabSz="844550">
                <a:lnSpc>
                  <a:spcPct val="90000"/>
                </a:lnSpc>
                <a:spcBef>
                  <a:spcPct val="0"/>
                </a:spcBef>
                <a:spcAft>
                  <a:spcPct val="35000"/>
                </a:spcAft>
              </a:pPr>
              <a:r>
                <a:rPr lang="en-US" sz="1900" kern="1200" dirty="0" smtClean="0"/>
                <a:t>Reading Comprehension</a:t>
              </a:r>
            </a:p>
          </p:txBody>
        </p:sp>
      </p:grpSp>
      <p:grpSp>
        <p:nvGrpSpPr>
          <p:cNvPr id="20" name="Group 19"/>
          <p:cNvGrpSpPr/>
          <p:nvPr/>
        </p:nvGrpSpPr>
        <p:grpSpPr>
          <a:xfrm>
            <a:off x="1151030" y="5715000"/>
            <a:ext cx="6864141" cy="560880"/>
            <a:chOff x="373906" y="3799692"/>
            <a:chExt cx="6864141" cy="560880"/>
          </a:xfrm>
          <a:solidFill>
            <a:schemeClr val="accent1">
              <a:lumMod val="75000"/>
            </a:schemeClr>
          </a:solidFill>
        </p:grpSpPr>
        <p:sp>
          <p:nvSpPr>
            <p:cNvPr id="21" name="Rounded Rectangle 20"/>
            <p:cNvSpPr/>
            <p:nvPr/>
          </p:nvSpPr>
          <p:spPr>
            <a:xfrm>
              <a:off x="373906" y="3799692"/>
              <a:ext cx="6864141" cy="560880"/>
            </a:xfrm>
            <a:prstGeom prst="roundRect">
              <a:avLst/>
            </a:prstGeom>
            <a:grpFill/>
          </p:spPr>
          <p:style>
            <a:lnRef idx="2">
              <a:schemeClr val="lt1">
                <a:hueOff val="0"/>
                <a:satOff val="0"/>
                <a:lumOff val="0"/>
                <a:alphaOff val="0"/>
              </a:schemeClr>
            </a:lnRef>
            <a:fillRef idx="1">
              <a:schemeClr val="accent4">
                <a:hueOff val="13529006"/>
                <a:satOff val="-9493"/>
                <a:lumOff val="14313"/>
                <a:alphaOff val="0"/>
              </a:schemeClr>
            </a:fillRef>
            <a:effectRef idx="0">
              <a:schemeClr val="accent4">
                <a:hueOff val="13529006"/>
                <a:satOff val="-9493"/>
                <a:lumOff val="14313"/>
                <a:alphaOff val="0"/>
              </a:schemeClr>
            </a:effectRef>
            <a:fontRef idx="minor">
              <a:schemeClr val="lt1"/>
            </a:fontRef>
          </p:style>
        </p:sp>
        <p:sp>
          <p:nvSpPr>
            <p:cNvPr id="22" name="Rounded Rectangle 4"/>
            <p:cNvSpPr/>
            <p:nvPr/>
          </p:nvSpPr>
          <p:spPr>
            <a:xfrm>
              <a:off x="401286" y="3827072"/>
              <a:ext cx="6809381" cy="5061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7859" tIns="0" rIns="197859" bIns="0" numCol="1" spcCol="1270" anchor="ctr" anchorCtr="0">
              <a:noAutofit/>
            </a:bodyPr>
            <a:lstStyle/>
            <a:p>
              <a:pPr lvl="0" algn="l" defTabSz="844550">
                <a:lnSpc>
                  <a:spcPct val="90000"/>
                </a:lnSpc>
                <a:spcBef>
                  <a:spcPct val="0"/>
                </a:spcBef>
                <a:spcAft>
                  <a:spcPct val="35000"/>
                </a:spcAft>
              </a:pPr>
              <a:r>
                <a:rPr lang="en-US" sz="1900" kern="1200" dirty="0" smtClean="0"/>
                <a:t>Vocabulary and Language Skills</a:t>
              </a:r>
            </a:p>
          </p:txBody>
        </p:sp>
      </p:grpSp>
    </p:spTree>
    <p:extLst>
      <p:ext uri="{BB962C8B-B14F-4D97-AF65-F5344CB8AC3E}">
        <p14:creationId xmlns:p14="http://schemas.microsoft.com/office/powerpoint/2010/main" val="25863442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Goals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69250602"/>
              </p:ext>
            </p:extLst>
          </p:nvPr>
        </p:nvGraphicFramePr>
        <p:xfrm>
          <a:off x="762000" y="2482388"/>
          <a:ext cx="7519671" cy="3680060"/>
        </p:xfrm>
        <a:graphic>
          <a:graphicData uri="http://schemas.openxmlformats.org/drawingml/2006/table">
            <a:tbl>
              <a:tblPr firstRow="1" bandRow="1">
                <a:tableStyleId>{00A15C55-8517-42AA-B614-E9B94910E393}</a:tableStyleId>
              </a:tblPr>
              <a:tblGrid>
                <a:gridCol w="1989268"/>
                <a:gridCol w="2771121"/>
                <a:gridCol w="2759282"/>
              </a:tblGrid>
              <a:tr h="953903">
                <a:tc>
                  <a:txBody>
                    <a:bodyPr/>
                    <a:lstStyle/>
                    <a:p>
                      <a:pPr algn="ctr"/>
                      <a:r>
                        <a:rPr lang="en-US" sz="1800" dirty="0" smtClean="0"/>
                        <a:t>Status</a:t>
                      </a:r>
                      <a:endParaRPr lang="en-US" sz="1800" dirty="0"/>
                    </a:p>
                  </a:txBody>
                  <a:tcPr anchor="ctr"/>
                </a:tc>
                <a:tc>
                  <a:txBody>
                    <a:bodyPr/>
                    <a:lstStyle/>
                    <a:p>
                      <a:pPr algn="ctr"/>
                      <a:r>
                        <a:rPr lang="en-US" sz="1800" dirty="0" smtClean="0"/>
                        <a:t>Odds</a:t>
                      </a:r>
                      <a:r>
                        <a:rPr lang="en-US" sz="1800" baseline="0" dirty="0" smtClean="0"/>
                        <a:t> of Achieving</a:t>
                      </a:r>
                    </a:p>
                    <a:p>
                      <a:pPr algn="ctr"/>
                      <a:r>
                        <a:rPr lang="en-US" sz="1800" baseline="0" dirty="0" smtClean="0"/>
                        <a:t>Subsequent</a:t>
                      </a:r>
                    </a:p>
                    <a:p>
                      <a:pPr algn="ctr"/>
                      <a:r>
                        <a:rPr lang="en-US" sz="1800" baseline="0" dirty="0" smtClean="0"/>
                        <a:t>Benchmark Goals</a:t>
                      </a:r>
                      <a:endParaRPr lang="en-US" sz="1800" dirty="0"/>
                    </a:p>
                  </a:txBody>
                  <a:tcPr anchor="ctr"/>
                </a:tc>
                <a:tc>
                  <a:txBody>
                    <a:bodyPr/>
                    <a:lstStyle/>
                    <a:p>
                      <a:pPr algn="ctr"/>
                      <a:r>
                        <a:rPr lang="en-US" sz="1800" dirty="0" smtClean="0"/>
                        <a:t>Next Steps</a:t>
                      </a:r>
                      <a:endParaRPr lang="en-US" sz="1800" dirty="0"/>
                    </a:p>
                  </a:txBody>
                  <a:tcPr anchor="ctr"/>
                </a:tc>
              </a:tr>
              <a:tr h="908719">
                <a:tc>
                  <a:txBody>
                    <a:bodyPr/>
                    <a:lstStyle/>
                    <a:p>
                      <a:pPr algn="r"/>
                      <a:r>
                        <a:rPr lang="en-US" sz="1600" b="0" dirty="0" smtClean="0">
                          <a:solidFill>
                            <a:schemeClr val="accent1"/>
                          </a:solidFill>
                          <a:latin typeface="Franklin Gothic Book"/>
                          <a:cs typeface="Franklin Gothic Book"/>
                        </a:rPr>
                        <a:t>At or Above</a:t>
                      </a:r>
                    </a:p>
                    <a:p>
                      <a:pPr algn="r"/>
                      <a:r>
                        <a:rPr lang="en-US" sz="1600" b="0" dirty="0" smtClean="0">
                          <a:solidFill>
                            <a:schemeClr val="accent1"/>
                          </a:solidFill>
                          <a:latin typeface="Franklin Gothic Book"/>
                          <a:cs typeface="Franklin Gothic Book"/>
                        </a:rPr>
                        <a:t>Benchmark</a:t>
                      </a:r>
                      <a:endParaRPr lang="en-US" sz="1600" b="0" dirty="0">
                        <a:solidFill>
                          <a:schemeClr val="accent1"/>
                        </a:solidFill>
                        <a:latin typeface="Franklin Gothic Book"/>
                        <a:cs typeface="Franklin Gothic Book"/>
                      </a:endParaRPr>
                    </a:p>
                  </a:txBody>
                  <a:tcPr anchor="ctr"/>
                </a:tc>
                <a:tc>
                  <a:txBody>
                    <a:bodyPr/>
                    <a:lstStyle/>
                    <a:p>
                      <a:pPr marL="171450" indent="-171450" algn="ctr">
                        <a:buFont typeface="Arial"/>
                        <a:buNone/>
                      </a:pPr>
                      <a:r>
                        <a:rPr lang="en-US" sz="2000" dirty="0" smtClean="0">
                          <a:solidFill>
                            <a:schemeClr val="accent1"/>
                          </a:solidFill>
                          <a:latin typeface="Franklin Gothic Book"/>
                          <a:cs typeface="Franklin Gothic Book"/>
                        </a:rPr>
                        <a:t>80</a:t>
                      </a:r>
                      <a:r>
                        <a:rPr lang="en-US" sz="2000" baseline="0" dirty="0" smtClean="0">
                          <a:solidFill>
                            <a:schemeClr val="accent1"/>
                          </a:solidFill>
                          <a:latin typeface="Franklin Gothic Book"/>
                          <a:cs typeface="Franklin Gothic Book"/>
                        </a:rPr>
                        <a:t>% - 90%</a:t>
                      </a:r>
                      <a:endParaRPr lang="en-US" sz="2000" dirty="0">
                        <a:solidFill>
                          <a:schemeClr val="accent1"/>
                        </a:solidFill>
                        <a:latin typeface="Franklin Gothic Book"/>
                        <a:cs typeface="Franklin Gothic Book"/>
                      </a:endParaRPr>
                    </a:p>
                  </a:txBody>
                  <a:tcPr anchor="ctr"/>
                </a:tc>
                <a:tc>
                  <a:txBody>
                    <a:bodyPr/>
                    <a:lstStyle/>
                    <a:p>
                      <a:pPr marL="0" indent="0" algn="l">
                        <a:buFont typeface="Arial"/>
                        <a:buNone/>
                      </a:pPr>
                      <a:r>
                        <a:rPr lang="en-US" sz="1600" dirty="0" smtClean="0">
                          <a:solidFill>
                            <a:schemeClr val="accent1"/>
                          </a:solidFill>
                          <a:latin typeface="Franklin Gothic Book"/>
                          <a:cs typeface="Franklin Gothic Book"/>
                        </a:rPr>
                        <a:t>Student</a:t>
                      </a:r>
                      <a:r>
                        <a:rPr lang="en-US" sz="1600" baseline="0" dirty="0" smtClean="0">
                          <a:solidFill>
                            <a:schemeClr val="accent1"/>
                          </a:solidFill>
                          <a:latin typeface="Franklin Gothic Book"/>
                          <a:cs typeface="Franklin Gothic Book"/>
                        </a:rPr>
                        <a:t> is likely to make adequate progress with effective </a:t>
                      </a:r>
                      <a:r>
                        <a:rPr lang="en-US" sz="1600" b="1" dirty="0" smtClean="0">
                          <a:solidFill>
                            <a:schemeClr val="accent1"/>
                          </a:solidFill>
                          <a:latin typeface="Franklin Gothic Book"/>
                          <a:cs typeface="Franklin Gothic Book"/>
                        </a:rPr>
                        <a:t>core</a:t>
                      </a:r>
                      <a:r>
                        <a:rPr lang="en-US" sz="1600" dirty="0" smtClean="0">
                          <a:solidFill>
                            <a:schemeClr val="accent1"/>
                          </a:solidFill>
                          <a:latin typeface="Franklin Gothic Book"/>
                          <a:cs typeface="Franklin Gothic Book"/>
                        </a:rPr>
                        <a:t> instruction.</a:t>
                      </a:r>
                    </a:p>
                  </a:txBody>
                  <a:tcPr anchor="ctr"/>
                </a:tc>
              </a:tr>
              <a:tr h="908719">
                <a:tc>
                  <a:txBody>
                    <a:bodyPr/>
                    <a:lstStyle/>
                    <a:p>
                      <a:pPr algn="r"/>
                      <a:r>
                        <a:rPr lang="en-US" sz="1600" b="0" dirty="0" smtClean="0">
                          <a:solidFill>
                            <a:schemeClr val="accent1"/>
                          </a:solidFill>
                          <a:latin typeface="Franklin Gothic Book"/>
                          <a:cs typeface="Franklin Gothic Book"/>
                        </a:rPr>
                        <a:t>Below </a:t>
                      </a:r>
                    </a:p>
                    <a:p>
                      <a:pPr algn="r"/>
                      <a:r>
                        <a:rPr lang="en-US" sz="1600" b="0" dirty="0" smtClean="0">
                          <a:solidFill>
                            <a:schemeClr val="accent1"/>
                          </a:solidFill>
                          <a:latin typeface="Franklin Gothic Book"/>
                          <a:cs typeface="Franklin Gothic Book"/>
                        </a:rPr>
                        <a:t>Benchmark</a:t>
                      </a:r>
                      <a:endParaRPr lang="en-US" sz="1600" b="0" dirty="0">
                        <a:solidFill>
                          <a:schemeClr val="accent1"/>
                        </a:solidFill>
                        <a:latin typeface="Franklin Gothic Book"/>
                        <a:cs typeface="Franklin Gothic Book"/>
                      </a:endParaRPr>
                    </a:p>
                  </a:txBody>
                  <a:tcPr anchor="ctr"/>
                </a:tc>
                <a:tc>
                  <a:txBody>
                    <a:bodyPr/>
                    <a:lstStyle/>
                    <a:p>
                      <a:pPr marL="171450" indent="-171450" algn="ctr">
                        <a:buFont typeface="Arial"/>
                        <a:buNone/>
                      </a:pPr>
                      <a:r>
                        <a:rPr lang="en-US" sz="2000" dirty="0" smtClean="0">
                          <a:solidFill>
                            <a:schemeClr val="accent1"/>
                          </a:solidFill>
                          <a:latin typeface="Franklin Gothic Book"/>
                          <a:cs typeface="Franklin Gothic Book"/>
                        </a:rPr>
                        <a:t>40% - 60%</a:t>
                      </a:r>
                      <a:endParaRPr lang="en-US" sz="2000" dirty="0">
                        <a:solidFill>
                          <a:schemeClr val="accent1"/>
                        </a:solidFill>
                        <a:latin typeface="Franklin Gothic Book"/>
                        <a:cs typeface="Franklin Gothic Book"/>
                      </a:endParaRPr>
                    </a:p>
                  </a:txBody>
                  <a:tcPr anchor="ctr"/>
                </a:tc>
                <a:tc>
                  <a:txBody>
                    <a:bodyPr/>
                    <a:lstStyle/>
                    <a:p>
                      <a:pPr marL="0" indent="0">
                        <a:buFont typeface="Arial"/>
                        <a:buNone/>
                        <a:tabLst>
                          <a:tab pos="2052638" algn="l"/>
                        </a:tabLst>
                      </a:pPr>
                      <a:r>
                        <a:rPr lang="en-US" sz="1600" dirty="0" smtClean="0">
                          <a:solidFill>
                            <a:schemeClr val="accent1"/>
                          </a:solidFill>
                          <a:latin typeface="Franklin Gothic Book"/>
                          <a:cs typeface="Franklin Gothic Book"/>
                        </a:rPr>
                        <a:t>Student</a:t>
                      </a:r>
                      <a:r>
                        <a:rPr lang="en-US" sz="1600" baseline="0" dirty="0" smtClean="0">
                          <a:solidFill>
                            <a:schemeClr val="accent1"/>
                          </a:solidFill>
                          <a:latin typeface="Franklin Gothic Book"/>
                          <a:cs typeface="Franklin Gothic Book"/>
                        </a:rPr>
                        <a:t> is likely to need </a:t>
                      </a:r>
                      <a:r>
                        <a:rPr lang="en-US" sz="1600" b="1" baseline="0" dirty="0" smtClean="0">
                          <a:solidFill>
                            <a:schemeClr val="accent1"/>
                          </a:solidFill>
                          <a:latin typeface="Franklin Gothic Book"/>
                          <a:cs typeface="Franklin Gothic Book"/>
                        </a:rPr>
                        <a:t>strategic</a:t>
                      </a:r>
                      <a:r>
                        <a:rPr lang="en-US" sz="1600" baseline="0" dirty="0" smtClean="0">
                          <a:solidFill>
                            <a:schemeClr val="accent1"/>
                          </a:solidFill>
                          <a:latin typeface="Franklin Gothic Book"/>
                          <a:cs typeface="Franklin Gothic Book"/>
                        </a:rPr>
                        <a:t> support to make adequate progress.</a:t>
                      </a:r>
                      <a:endParaRPr lang="en-US" sz="1600" dirty="0">
                        <a:solidFill>
                          <a:schemeClr val="accent1"/>
                        </a:solidFill>
                        <a:latin typeface="Franklin Gothic Book"/>
                        <a:cs typeface="Franklin Gothic Book"/>
                      </a:endParaRPr>
                    </a:p>
                  </a:txBody>
                  <a:tcPr anchor="ctr"/>
                </a:tc>
              </a:tr>
              <a:tr h="908719">
                <a:tc>
                  <a:txBody>
                    <a:bodyPr/>
                    <a:lstStyle/>
                    <a:p>
                      <a:pPr algn="r"/>
                      <a:r>
                        <a:rPr lang="en-US" sz="1600" b="0" dirty="0" smtClean="0">
                          <a:solidFill>
                            <a:schemeClr val="accent1"/>
                          </a:solidFill>
                          <a:latin typeface="Franklin Gothic Book"/>
                          <a:cs typeface="Franklin Gothic Book"/>
                        </a:rPr>
                        <a:t>Well</a:t>
                      </a:r>
                      <a:r>
                        <a:rPr lang="en-US" sz="1600" b="0" baseline="0" dirty="0" smtClean="0">
                          <a:solidFill>
                            <a:schemeClr val="accent1"/>
                          </a:solidFill>
                          <a:latin typeface="Franklin Gothic Book"/>
                          <a:cs typeface="Franklin Gothic Book"/>
                        </a:rPr>
                        <a:t> Below Benchmark</a:t>
                      </a:r>
                      <a:endParaRPr lang="en-US" sz="1600" b="0" dirty="0">
                        <a:solidFill>
                          <a:schemeClr val="accent1"/>
                        </a:solidFill>
                        <a:latin typeface="Franklin Gothic Book"/>
                        <a:cs typeface="Franklin Gothic Book"/>
                      </a:endParaRPr>
                    </a:p>
                  </a:txBody>
                  <a:tcPr anchor="ctr"/>
                </a:tc>
                <a:tc>
                  <a:txBody>
                    <a:bodyPr/>
                    <a:lstStyle/>
                    <a:p>
                      <a:pPr marL="171450" indent="-171450" algn="ctr">
                        <a:buFont typeface="Arial"/>
                        <a:buNone/>
                      </a:pPr>
                      <a:r>
                        <a:rPr lang="en-US" sz="2000" kern="1200" dirty="0" smtClean="0">
                          <a:solidFill>
                            <a:schemeClr val="accent1"/>
                          </a:solidFill>
                          <a:latin typeface="Franklin Gothic Book"/>
                          <a:ea typeface="+mn-ea"/>
                          <a:cs typeface="Franklin Gothic Book"/>
                        </a:rPr>
                        <a:t>10%</a:t>
                      </a:r>
                      <a:r>
                        <a:rPr lang="en-US" sz="2000" kern="1200" baseline="0" dirty="0" smtClean="0">
                          <a:solidFill>
                            <a:schemeClr val="accent1"/>
                          </a:solidFill>
                          <a:latin typeface="Franklin Gothic Book"/>
                          <a:ea typeface="+mn-ea"/>
                          <a:cs typeface="Franklin Gothic Book"/>
                        </a:rPr>
                        <a:t> – 20%</a:t>
                      </a:r>
                      <a:endParaRPr lang="en-US" sz="2000" kern="1200" dirty="0" smtClean="0">
                        <a:solidFill>
                          <a:schemeClr val="accent1"/>
                        </a:solidFill>
                        <a:latin typeface="Franklin Gothic Book"/>
                        <a:ea typeface="+mn-ea"/>
                        <a:cs typeface="Franklin Gothic Book"/>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600" dirty="0" smtClean="0">
                          <a:solidFill>
                            <a:schemeClr val="accent1"/>
                          </a:solidFill>
                          <a:latin typeface="Franklin Gothic Book"/>
                          <a:cs typeface="Franklin Gothic Book"/>
                        </a:rPr>
                        <a:t>Student</a:t>
                      </a:r>
                      <a:r>
                        <a:rPr lang="en-US" sz="1600" baseline="0" dirty="0" smtClean="0">
                          <a:solidFill>
                            <a:schemeClr val="accent1"/>
                          </a:solidFill>
                          <a:latin typeface="Franklin Gothic Book"/>
                          <a:cs typeface="Franklin Gothic Book"/>
                        </a:rPr>
                        <a:t> is likely to need </a:t>
                      </a:r>
                      <a:r>
                        <a:rPr lang="en-US" sz="1600" b="1" baseline="0" dirty="0" smtClean="0">
                          <a:solidFill>
                            <a:schemeClr val="accent1"/>
                          </a:solidFill>
                          <a:latin typeface="Franklin Gothic Book"/>
                          <a:cs typeface="Franklin Gothic Book"/>
                        </a:rPr>
                        <a:t>intensive</a:t>
                      </a:r>
                      <a:r>
                        <a:rPr lang="en-US" sz="1600" baseline="0" dirty="0" smtClean="0">
                          <a:solidFill>
                            <a:schemeClr val="accent1"/>
                          </a:solidFill>
                          <a:latin typeface="Franklin Gothic Book"/>
                          <a:cs typeface="Franklin Gothic Book"/>
                        </a:rPr>
                        <a:t> support to make adequate progress.</a:t>
                      </a:r>
                      <a:endParaRPr lang="en-US" sz="1600" dirty="0" smtClean="0">
                        <a:solidFill>
                          <a:schemeClr val="accent1"/>
                        </a:solidFill>
                        <a:latin typeface="Franklin Gothic Book"/>
                        <a:cs typeface="Franklin Gothic Book"/>
                      </a:endParaRPr>
                    </a:p>
                  </a:txBody>
                  <a:tcPr anchor="ctr"/>
                </a:tc>
              </a:tr>
            </a:tbl>
          </a:graphicData>
        </a:graphic>
      </p:graphicFrame>
      <p:grpSp>
        <p:nvGrpSpPr>
          <p:cNvPr id="4" name="Group 7"/>
          <p:cNvGrpSpPr/>
          <p:nvPr/>
        </p:nvGrpSpPr>
        <p:grpSpPr>
          <a:xfrm>
            <a:off x="957662" y="3543895"/>
            <a:ext cx="545692" cy="545692"/>
            <a:chOff x="8429268" y="514173"/>
            <a:chExt cx="545692" cy="545692"/>
          </a:xfrm>
        </p:grpSpPr>
        <p:sp>
          <p:nvSpPr>
            <p:cNvPr id="5" name="Oval 4"/>
            <p:cNvSpPr/>
            <p:nvPr/>
          </p:nvSpPr>
          <p:spPr>
            <a:xfrm>
              <a:off x="8429268" y="514173"/>
              <a:ext cx="545692" cy="545692"/>
            </a:xfrm>
            <a:prstGeom prst="ellipse">
              <a:avLst/>
            </a:prstGeom>
            <a:solidFill>
              <a:srgbClr val="E5E6E8"/>
            </a:solidFill>
          </p:spPr>
          <p:style>
            <a:lnRef idx="0">
              <a:schemeClr val="accent6">
                <a:hueOff val="0"/>
                <a:satOff val="0"/>
                <a:lumOff val="0"/>
                <a:alphaOff val="0"/>
              </a:schemeClr>
            </a:lnRef>
            <a:fillRef idx="1">
              <a:schemeClr val="accent6">
                <a:tint val="40000"/>
                <a:hueOff val="0"/>
                <a:satOff val="0"/>
                <a:lumOff val="0"/>
                <a:alphaOff val="0"/>
              </a:schemeClr>
            </a:fillRef>
            <a:effectRef idx="2">
              <a:schemeClr val="accent6">
                <a:tint val="40000"/>
                <a:hueOff val="0"/>
                <a:satOff val="0"/>
                <a:lumOff val="0"/>
                <a:alphaOff val="0"/>
              </a:schemeClr>
            </a:effectRef>
            <a:fontRef idx="minor">
              <a:schemeClr val="dk1">
                <a:hueOff val="0"/>
                <a:satOff val="0"/>
                <a:lumOff val="0"/>
                <a:alphaOff val="0"/>
              </a:schemeClr>
            </a:fontRef>
          </p:style>
        </p:sp>
        <p:sp>
          <p:nvSpPr>
            <p:cNvPr id="6" name="Chord 5"/>
            <p:cNvSpPr/>
            <p:nvPr/>
          </p:nvSpPr>
          <p:spPr>
            <a:xfrm>
              <a:off x="8483838" y="578313"/>
              <a:ext cx="436553" cy="436553"/>
            </a:xfrm>
            <a:prstGeom prst="chord">
              <a:avLst>
                <a:gd name="adj1" fmla="val 16200000"/>
                <a:gd name="adj2" fmla="val 16200000"/>
              </a:avLst>
            </a:prstGeom>
            <a:solidFill>
              <a:srgbClr val="008000"/>
            </a:solidFill>
            <a:ln>
              <a:noFill/>
            </a:ln>
          </p:spPr>
          <p:style>
            <a:lnRef idx="1">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gr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510" y="4483765"/>
            <a:ext cx="6334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941" y="5434012"/>
            <a:ext cx="6334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2655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nagit_PPT58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066800"/>
            <a:ext cx="6900416" cy="4906963"/>
          </a:xfrm>
          <a:prstGeom prst="rect">
            <a:avLst/>
          </a:prstGeom>
        </p:spPr>
      </p:pic>
    </p:spTree>
    <p:extLst>
      <p:ext uri="{BB962C8B-B14F-4D97-AF65-F5344CB8AC3E}">
        <p14:creationId xmlns:p14="http://schemas.microsoft.com/office/powerpoint/2010/main" val="6406536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D5460D"/>
            </a:solidFill>
          </a:ln>
        </p:spPr>
        <p:style>
          <a:lnRef idx="2">
            <a:schemeClr val="dk1"/>
          </a:lnRef>
          <a:fillRef idx="1">
            <a:schemeClr val="lt1"/>
          </a:fillRef>
          <a:effectRef idx="0">
            <a:schemeClr val="dk1"/>
          </a:effectRef>
          <a:fontRef idx="minor">
            <a:schemeClr val="dk1"/>
          </a:fontRef>
        </p:style>
        <p:txBody>
          <a:bodyPr/>
          <a:lstStyle/>
          <a:p>
            <a:r>
              <a:rPr lang="en-US" b="1" dirty="0" smtClean="0"/>
              <a:t>Administration Time</a:t>
            </a:r>
            <a:endParaRPr lang="en-US" b="1" dirty="0"/>
          </a:p>
        </p:txBody>
      </p:sp>
      <p:sp>
        <p:nvSpPr>
          <p:cNvPr id="3" name="Content Placeholder 2"/>
          <p:cNvSpPr>
            <a:spLocks noGrp="1"/>
          </p:cNvSpPr>
          <p:nvPr>
            <p:ph idx="1"/>
          </p:nvPr>
        </p:nvSpPr>
        <p:spPr/>
        <p:txBody>
          <a:bodyPr/>
          <a:lstStyle/>
          <a:p>
            <a:endParaRPr lang="en-US" dirty="0"/>
          </a:p>
        </p:txBody>
      </p:sp>
      <p:pic>
        <p:nvPicPr>
          <p:cNvPr id="88067" name="Picture 3"/>
          <p:cNvPicPr>
            <a:picLocks noChangeAspect="1" noChangeArrowheads="1"/>
          </p:cNvPicPr>
          <p:nvPr/>
        </p:nvPicPr>
        <p:blipFill>
          <a:blip r:embed="rId3" cstate="print"/>
          <a:srcRect/>
          <a:stretch>
            <a:fillRect/>
          </a:stretch>
        </p:blipFill>
        <p:spPr bwMode="auto">
          <a:xfrm>
            <a:off x="0" y="2038256"/>
            <a:ext cx="9144000" cy="4505419"/>
          </a:xfrm>
          <a:prstGeom prst="rect">
            <a:avLst/>
          </a:prstGeom>
          <a:noFill/>
          <a:ln w="9525">
            <a:noFill/>
            <a:miter lim="800000"/>
            <a:headEnd/>
            <a:tailEnd/>
          </a:ln>
        </p:spPr>
      </p:pic>
    </p:spTree>
    <p:extLst>
      <p:ext uri="{BB962C8B-B14F-4D97-AF65-F5344CB8AC3E}">
        <p14:creationId xmlns:p14="http://schemas.microsoft.com/office/powerpoint/2010/main" val="3762147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D5460D"/>
            </a:solidFill>
          </a:ln>
        </p:spPr>
        <p:style>
          <a:lnRef idx="2">
            <a:schemeClr val="dk1"/>
          </a:lnRef>
          <a:fillRef idx="1">
            <a:schemeClr val="lt1"/>
          </a:fillRef>
          <a:effectRef idx="0">
            <a:schemeClr val="dk1"/>
          </a:effectRef>
          <a:fontRef idx="minor">
            <a:schemeClr val="dk1"/>
          </a:fontRef>
        </p:style>
        <p:txBody>
          <a:bodyPr/>
          <a:lstStyle/>
          <a:p>
            <a:pPr>
              <a:defRPr/>
            </a:pPr>
            <a:r>
              <a:rPr lang="en-US" b="1" dirty="0" smtClean="0"/>
              <a:t>Home Connect Letters</a:t>
            </a:r>
            <a:endParaRPr lang="en-US" b="1" dirty="0"/>
          </a:p>
        </p:txBody>
      </p:sp>
      <p:pic>
        <p:nvPicPr>
          <p:cNvPr id="23555" name="Content Placeholder 3"/>
          <p:cNvPicPr>
            <a:picLocks noGrp="1"/>
          </p:cNvPicPr>
          <p:nvPr>
            <p:ph sz="quarter" idx="1"/>
          </p:nvPr>
        </p:nvPicPr>
        <p:blipFill>
          <a:blip r:embed="rId3" cstate="print"/>
          <a:srcRect/>
          <a:stretch>
            <a:fillRect/>
          </a:stretch>
        </p:blipFill>
        <p:spPr>
          <a:xfrm>
            <a:off x="457200" y="2185109"/>
            <a:ext cx="3886200" cy="4495800"/>
          </a:xfrm>
        </p:spPr>
      </p:pic>
      <p:pic>
        <p:nvPicPr>
          <p:cNvPr id="23556" name="Picture 4"/>
          <p:cNvPicPr>
            <a:picLocks noChangeAspect="1" noChangeArrowheads="1"/>
          </p:cNvPicPr>
          <p:nvPr/>
        </p:nvPicPr>
        <p:blipFill>
          <a:blip r:embed="rId4" cstate="print"/>
          <a:srcRect/>
          <a:stretch>
            <a:fillRect/>
          </a:stretch>
        </p:blipFill>
        <p:spPr bwMode="auto">
          <a:xfrm>
            <a:off x="4572000" y="2185109"/>
            <a:ext cx="3950854" cy="4495800"/>
          </a:xfrm>
          <a:prstGeom prst="rect">
            <a:avLst/>
          </a:prstGeom>
          <a:noFill/>
          <a:ln w="9525">
            <a:noFill/>
            <a:miter lim="800000"/>
            <a:headEnd/>
            <a:tailEnd/>
          </a:ln>
        </p:spPr>
      </p:pic>
    </p:spTree>
    <p:extLst>
      <p:ext uri="{BB962C8B-B14F-4D97-AF65-F5344CB8AC3E}">
        <p14:creationId xmlns:p14="http://schemas.microsoft.com/office/powerpoint/2010/main" val="5153211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D5460D"/>
            </a:solidFill>
          </a:ln>
        </p:spPr>
        <p:style>
          <a:lnRef idx="2">
            <a:schemeClr val="dk1"/>
          </a:lnRef>
          <a:fillRef idx="1">
            <a:schemeClr val="lt1"/>
          </a:fillRef>
          <a:effectRef idx="0">
            <a:schemeClr val="dk1"/>
          </a:effectRef>
          <a:fontRef idx="minor">
            <a:schemeClr val="dk1"/>
          </a:fontRef>
        </p:style>
        <p:txBody>
          <a:bodyPr/>
          <a:lstStyle/>
          <a:p>
            <a:pPr>
              <a:defRPr/>
            </a:pPr>
            <a:r>
              <a:rPr lang="en-US" b="1" dirty="0" smtClean="0"/>
              <a:t>Small Group Advisor</a:t>
            </a:r>
            <a:endParaRPr lang="en-US" b="1" dirty="0"/>
          </a:p>
        </p:txBody>
      </p:sp>
      <p:pic>
        <p:nvPicPr>
          <p:cNvPr id="24579" name="Content Placeholder 3"/>
          <p:cNvPicPr>
            <a:picLocks noGrp="1"/>
          </p:cNvPicPr>
          <p:nvPr>
            <p:ph sz="quarter" idx="1"/>
          </p:nvPr>
        </p:nvPicPr>
        <p:blipFill>
          <a:blip r:embed="rId3" cstate="print"/>
          <a:srcRect/>
          <a:stretch>
            <a:fillRect/>
          </a:stretch>
        </p:blipFill>
        <p:spPr>
          <a:xfrm>
            <a:off x="457200" y="2038256"/>
            <a:ext cx="8229600" cy="4591144"/>
          </a:xfrm>
        </p:spPr>
      </p:pic>
    </p:spTree>
    <p:extLst>
      <p:ext uri="{BB962C8B-B14F-4D97-AF65-F5344CB8AC3E}">
        <p14:creationId xmlns:p14="http://schemas.microsoft.com/office/powerpoint/2010/main" val="24225959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D5460D"/>
            </a:solidFill>
          </a:ln>
        </p:spPr>
        <p:style>
          <a:lnRef idx="2">
            <a:schemeClr val="dk1"/>
          </a:lnRef>
          <a:fillRef idx="1">
            <a:schemeClr val="lt1"/>
          </a:fillRef>
          <a:effectRef idx="0">
            <a:schemeClr val="dk1"/>
          </a:effectRef>
          <a:fontRef idx="minor">
            <a:schemeClr val="dk1"/>
          </a:fontRef>
        </p:style>
        <p:txBody>
          <a:bodyPr/>
          <a:lstStyle/>
          <a:p>
            <a:pPr>
              <a:defRPr/>
            </a:pPr>
            <a:r>
              <a:rPr lang="en-US" b="1" dirty="0" smtClean="0"/>
              <a:t>Item-Level Advisor</a:t>
            </a:r>
            <a:endParaRPr lang="en-US" b="1" dirty="0"/>
          </a:p>
        </p:txBody>
      </p:sp>
      <p:pic>
        <p:nvPicPr>
          <p:cNvPr id="25603" name="Content Placeholder 3"/>
          <p:cNvPicPr>
            <a:picLocks noGrp="1"/>
          </p:cNvPicPr>
          <p:nvPr>
            <p:ph sz="quarter" idx="1"/>
          </p:nvPr>
        </p:nvPicPr>
        <p:blipFill>
          <a:blip r:embed="rId3" cstate="print"/>
          <a:srcRect/>
          <a:stretch>
            <a:fillRect/>
          </a:stretch>
        </p:blipFill>
        <p:spPr>
          <a:xfrm>
            <a:off x="457200" y="2038256"/>
            <a:ext cx="8305800" cy="4514944"/>
          </a:xfrm>
        </p:spPr>
      </p:pic>
    </p:spTree>
    <p:extLst>
      <p:ext uri="{BB962C8B-B14F-4D97-AF65-F5344CB8AC3E}">
        <p14:creationId xmlns:p14="http://schemas.microsoft.com/office/powerpoint/2010/main" val="31331278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D5460D"/>
            </a:solidFill>
          </a:ln>
        </p:spPr>
        <p:style>
          <a:lnRef idx="2">
            <a:schemeClr val="dk1"/>
          </a:lnRef>
          <a:fillRef idx="1">
            <a:schemeClr val="lt1"/>
          </a:fillRef>
          <a:effectRef idx="0">
            <a:schemeClr val="dk1"/>
          </a:effectRef>
          <a:fontRef idx="minor">
            <a:schemeClr val="dk1"/>
          </a:fontRef>
        </p:style>
        <p:txBody>
          <a:bodyPr>
            <a:normAutofit/>
          </a:bodyPr>
          <a:lstStyle/>
          <a:p>
            <a:r>
              <a:rPr lang="en-US" b="1" dirty="0" err="1" smtClean="0"/>
              <a:t>mCLASS</a:t>
            </a:r>
            <a:r>
              <a:rPr lang="en-US" b="1" dirty="0" smtClean="0"/>
              <a:t> Reports</a:t>
            </a:r>
            <a:endParaRPr lang="en-US" b="1" dirty="0"/>
          </a:p>
        </p:txBody>
      </p:sp>
      <p:sp>
        <p:nvSpPr>
          <p:cNvPr id="4" name="Slide Number Placeholder 3"/>
          <p:cNvSpPr>
            <a:spLocks noGrp="1"/>
          </p:cNvSpPr>
          <p:nvPr>
            <p:ph type="sldNum" sz="quarter" idx="10"/>
          </p:nvPr>
        </p:nvSpPr>
        <p:spPr/>
        <p:txBody>
          <a:bodyPr/>
          <a:lstStyle/>
          <a:p>
            <a:pPr>
              <a:defRPr/>
            </a:pPr>
            <a:endParaRPr lang="en-US" dirty="0">
              <a:solidFill>
                <a:prstClr val="black">
                  <a:tint val="75000"/>
                </a:prstClr>
              </a:solidFill>
            </a:endParaRPr>
          </a:p>
        </p:txBody>
      </p:sp>
      <p:pic>
        <p:nvPicPr>
          <p:cNvPr id="37889" name="Picture 1"/>
          <p:cNvPicPr>
            <a:picLocks noChangeAspect="1" noChangeArrowheads="1"/>
          </p:cNvPicPr>
          <p:nvPr/>
        </p:nvPicPr>
        <p:blipFill>
          <a:blip r:embed="rId3" cstate="print"/>
          <a:srcRect/>
          <a:stretch>
            <a:fillRect/>
          </a:stretch>
        </p:blipFill>
        <p:spPr bwMode="auto">
          <a:xfrm>
            <a:off x="91006" y="2057400"/>
            <a:ext cx="4636008" cy="4800600"/>
          </a:xfrm>
          <a:prstGeom prst="rect">
            <a:avLst/>
          </a:prstGeom>
          <a:noFill/>
          <a:ln w="9525">
            <a:noFill/>
            <a:miter lim="800000"/>
            <a:headEnd/>
            <a:tailEnd/>
          </a:ln>
        </p:spPr>
      </p:pic>
      <p:pic>
        <p:nvPicPr>
          <p:cNvPr id="37890" name="Picture 2"/>
          <p:cNvPicPr>
            <a:picLocks noChangeAspect="1" noChangeArrowheads="1"/>
          </p:cNvPicPr>
          <p:nvPr/>
        </p:nvPicPr>
        <p:blipFill>
          <a:blip r:embed="rId4" cstate="print"/>
          <a:srcRect/>
          <a:stretch>
            <a:fillRect/>
          </a:stretch>
        </p:blipFill>
        <p:spPr bwMode="auto">
          <a:xfrm>
            <a:off x="4875213" y="2306800"/>
            <a:ext cx="4038600" cy="4076700"/>
          </a:xfrm>
          <a:prstGeom prst="rect">
            <a:avLst/>
          </a:prstGeom>
          <a:noFill/>
          <a:ln w="9525">
            <a:noFill/>
            <a:miter lim="800000"/>
            <a:headEnd/>
            <a:tailEnd/>
          </a:ln>
        </p:spPr>
      </p:pic>
    </p:spTree>
    <p:extLst>
      <p:ext uri="{BB962C8B-B14F-4D97-AF65-F5344CB8AC3E}">
        <p14:creationId xmlns:p14="http://schemas.microsoft.com/office/powerpoint/2010/main" val="785513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Case21 Benchmark Assessments</a:t>
            </a:r>
            <a:endParaRPr lang="en-US" dirty="0"/>
          </a:p>
        </p:txBody>
      </p:sp>
      <p:sp>
        <p:nvSpPr>
          <p:cNvPr id="3" name="Content Placeholder 2"/>
          <p:cNvSpPr>
            <a:spLocks noGrp="1"/>
          </p:cNvSpPr>
          <p:nvPr>
            <p:ph idx="1"/>
          </p:nvPr>
        </p:nvSpPr>
        <p:spPr/>
        <p:txBody>
          <a:bodyPr/>
          <a:lstStyle/>
          <a:p>
            <a:r>
              <a:rPr lang="en-US" dirty="0" smtClean="0"/>
              <a:t>2</a:t>
            </a:r>
            <a:r>
              <a:rPr lang="en-US" baseline="30000" dirty="0" smtClean="0"/>
              <a:t>nd</a:t>
            </a:r>
            <a:r>
              <a:rPr lang="en-US" dirty="0" smtClean="0"/>
              <a:t> full year of implementing quarterly benchmarks</a:t>
            </a:r>
          </a:p>
          <a:p>
            <a:r>
              <a:rPr lang="en-US" dirty="0" smtClean="0"/>
              <a:t>Grades 2-8</a:t>
            </a:r>
          </a:p>
          <a:p>
            <a:pPr lvl="1"/>
            <a:r>
              <a:rPr lang="en-US" dirty="0" smtClean="0"/>
              <a:t>Language Arts</a:t>
            </a:r>
          </a:p>
          <a:p>
            <a:pPr lvl="1"/>
            <a:r>
              <a:rPr lang="en-US" dirty="0" smtClean="0"/>
              <a:t>Mathematics</a:t>
            </a:r>
          </a:p>
          <a:p>
            <a:pPr lvl="1"/>
            <a:r>
              <a:rPr lang="en-US" dirty="0" smtClean="0"/>
              <a:t>Science (Grades 5&amp;8)</a:t>
            </a:r>
          </a:p>
          <a:p>
            <a:pPr lvl="1"/>
            <a:r>
              <a:rPr lang="en-US" dirty="0" smtClean="0"/>
              <a:t>Given three times year each year </a:t>
            </a:r>
          </a:p>
          <a:p>
            <a:r>
              <a:rPr lang="en-US" dirty="0" smtClean="0"/>
              <a:t>High School</a:t>
            </a:r>
          </a:p>
          <a:p>
            <a:pPr lvl="1"/>
            <a:r>
              <a:rPr lang="en-US" dirty="0" smtClean="0"/>
              <a:t>English II, CC Math I, Biology</a:t>
            </a:r>
          </a:p>
          <a:p>
            <a:pPr lvl="1"/>
            <a:r>
              <a:rPr lang="en-US" dirty="0" smtClean="0"/>
              <a:t>Given twice in a semester block course</a:t>
            </a:r>
            <a:endParaRPr lang="en-US" dirty="0"/>
          </a:p>
        </p:txBody>
      </p:sp>
    </p:spTree>
    <p:extLst>
      <p:ext uri="{BB962C8B-B14F-4D97-AF65-F5344CB8AC3E}">
        <p14:creationId xmlns:p14="http://schemas.microsoft.com/office/powerpoint/2010/main" val="41368430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Content Placeholder 5"/>
          <p:cNvSpPr>
            <a:spLocks noGrp="1"/>
          </p:cNvSpPr>
          <p:nvPr>
            <p:ph sz="half" idx="2"/>
          </p:nvPr>
        </p:nvSpPr>
        <p:spPr/>
        <p:txBody>
          <a:bodyPr>
            <a:normAutofit fontScale="92500" lnSpcReduction="20000"/>
          </a:bodyPr>
          <a:lstStyle/>
          <a:p>
            <a:r>
              <a:rPr lang="en-US" dirty="0" smtClean="0"/>
              <a:t>DIBELS Next</a:t>
            </a:r>
          </a:p>
          <a:p>
            <a:pPr lvl="1"/>
            <a:r>
              <a:rPr lang="en-US" dirty="0" smtClean="0"/>
              <a:t>Letter Naming Fluency</a:t>
            </a:r>
          </a:p>
          <a:p>
            <a:pPr lvl="1"/>
            <a:r>
              <a:rPr lang="en-US" dirty="0" smtClean="0"/>
              <a:t>First Sound Fluency</a:t>
            </a:r>
          </a:p>
          <a:p>
            <a:pPr lvl="1"/>
            <a:r>
              <a:rPr lang="en-US" dirty="0" smtClean="0"/>
              <a:t>Phoneme Segmentation Fluency</a:t>
            </a:r>
          </a:p>
          <a:p>
            <a:pPr lvl="1"/>
            <a:r>
              <a:rPr lang="en-US" dirty="0" smtClean="0"/>
              <a:t>Nonsense Word Fluency</a:t>
            </a:r>
          </a:p>
          <a:p>
            <a:pPr lvl="1"/>
            <a:r>
              <a:rPr lang="en-US" dirty="0" smtClean="0"/>
              <a:t>Oral Reading Fluency</a:t>
            </a:r>
          </a:p>
          <a:p>
            <a:r>
              <a:rPr lang="en-US" dirty="0" smtClean="0"/>
              <a:t>Text Reading Comprehension</a:t>
            </a:r>
          </a:p>
          <a:p>
            <a:pPr lvl="1"/>
            <a:r>
              <a:rPr lang="en-US" dirty="0" smtClean="0"/>
              <a:t>Running record</a:t>
            </a:r>
          </a:p>
          <a:p>
            <a:pPr lvl="1"/>
            <a:r>
              <a:rPr lang="en-US" dirty="0" smtClean="0"/>
              <a:t>Oral and Written Retell</a:t>
            </a:r>
          </a:p>
          <a:p>
            <a:pPr marL="0" indent="0">
              <a:buNone/>
            </a:pPr>
            <a:endParaRPr lang="en-US"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410200" y="922379"/>
            <a:ext cx="2743200" cy="1115877"/>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690277"/>
            <a:ext cx="4537934" cy="134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5"/>
          <p:cNvSpPr txBox="1">
            <a:spLocks/>
          </p:cNvSpPr>
          <p:nvPr/>
        </p:nvSpPr>
        <p:spPr>
          <a:xfrm>
            <a:off x="5147534" y="3065929"/>
            <a:ext cx="3542442" cy="32126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1700" dirty="0" smtClean="0">
                <a:solidFill>
                  <a:prstClr val="black"/>
                </a:solidFill>
              </a:rPr>
              <a:t>Literary and informational selections</a:t>
            </a:r>
          </a:p>
          <a:p>
            <a:r>
              <a:rPr lang="en-US" sz="1700" dirty="0" smtClean="0">
                <a:solidFill>
                  <a:prstClr val="black"/>
                </a:solidFill>
              </a:rPr>
              <a:t>Comprehension questions</a:t>
            </a:r>
          </a:p>
          <a:p>
            <a:r>
              <a:rPr lang="en-US" sz="1700" dirty="0" smtClean="0">
                <a:solidFill>
                  <a:prstClr val="black"/>
                </a:solidFill>
              </a:rPr>
              <a:t>Vocabulary in context questions</a:t>
            </a:r>
          </a:p>
          <a:p>
            <a:pPr marL="0" indent="0">
              <a:buFont typeface="Arial" pitchFamily="34" charset="0"/>
              <a:buNone/>
            </a:pPr>
            <a:endParaRPr lang="en-US" dirty="0">
              <a:solidFill>
                <a:prstClr val="black"/>
              </a:solidFill>
            </a:endParaRPr>
          </a:p>
        </p:txBody>
      </p:sp>
    </p:spTree>
    <p:extLst>
      <p:ext uri="{BB962C8B-B14F-4D97-AF65-F5344CB8AC3E}">
        <p14:creationId xmlns:p14="http://schemas.microsoft.com/office/powerpoint/2010/main" val="42682802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Case21 Benchmark Assessments</a:t>
            </a:r>
          </a:p>
        </p:txBody>
      </p:sp>
      <p:sp>
        <p:nvSpPr>
          <p:cNvPr id="3" name="Content Placeholder 2"/>
          <p:cNvSpPr>
            <a:spLocks noGrp="1"/>
          </p:cNvSpPr>
          <p:nvPr>
            <p:ph idx="1"/>
          </p:nvPr>
        </p:nvSpPr>
        <p:spPr/>
        <p:txBody>
          <a:bodyPr/>
          <a:lstStyle/>
          <a:p>
            <a:r>
              <a:rPr lang="en-US" dirty="0" smtClean="0"/>
              <a:t>Questions are tightly aligned to Common Core State Standards &amp; North Carolina Essential Standards</a:t>
            </a:r>
          </a:p>
          <a:p>
            <a:r>
              <a:rPr lang="en-US" dirty="0" smtClean="0"/>
              <a:t>Assessments are aligned to WCPSS pacing guides</a:t>
            </a:r>
          </a:p>
          <a:p>
            <a:r>
              <a:rPr lang="en-US" dirty="0" smtClean="0"/>
              <a:t>Format &amp; question stems mirror state tests (EOG/EOC)</a:t>
            </a:r>
          </a:p>
          <a:p>
            <a:r>
              <a:rPr lang="en-US" dirty="0" smtClean="0"/>
              <a:t>Assessments are 30-70 items in length depending on content and timing within the course</a:t>
            </a:r>
          </a:p>
          <a:p>
            <a:pPr marL="0" indent="0">
              <a:buNone/>
            </a:pPr>
            <a:endParaRPr lang="en-US" dirty="0"/>
          </a:p>
        </p:txBody>
      </p:sp>
    </p:spTree>
    <p:extLst>
      <p:ext uri="{BB962C8B-B14F-4D97-AF65-F5344CB8AC3E}">
        <p14:creationId xmlns:p14="http://schemas.microsoft.com/office/powerpoint/2010/main" val="10350553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Case21 Benchmark Assessments</a:t>
            </a:r>
          </a:p>
        </p:txBody>
      </p:sp>
      <p:sp>
        <p:nvSpPr>
          <p:cNvPr id="3" name="Content Placeholder 2"/>
          <p:cNvSpPr>
            <a:spLocks noGrp="1"/>
          </p:cNvSpPr>
          <p:nvPr>
            <p:ph idx="1"/>
          </p:nvPr>
        </p:nvSpPr>
        <p:spPr/>
        <p:txBody>
          <a:bodyPr/>
          <a:lstStyle/>
          <a:p>
            <a:r>
              <a:rPr lang="en-US" dirty="0" smtClean="0"/>
              <a:t>Reporting</a:t>
            </a:r>
          </a:p>
          <a:p>
            <a:pPr lvl="1"/>
            <a:r>
              <a:rPr lang="en-US" dirty="0" smtClean="0"/>
              <a:t>Schools receive results in report format within 48 hours</a:t>
            </a:r>
          </a:p>
          <a:p>
            <a:pPr lvl="1"/>
            <a:r>
              <a:rPr lang="en-US" dirty="0" smtClean="0"/>
              <a:t>Class, school, and district level data</a:t>
            </a:r>
          </a:p>
          <a:p>
            <a:pPr lvl="1"/>
            <a:r>
              <a:rPr lang="en-US" dirty="0" smtClean="0"/>
              <a:t>Projected achievement </a:t>
            </a:r>
            <a:r>
              <a:rPr lang="en-US" dirty="0"/>
              <a:t>l</a:t>
            </a:r>
            <a:r>
              <a:rPr lang="en-US" dirty="0" smtClean="0"/>
              <a:t>evels</a:t>
            </a:r>
          </a:p>
          <a:p>
            <a:pPr lvl="1"/>
            <a:r>
              <a:rPr lang="en-US" dirty="0" smtClean="0"/>
              <a:t>Projected scale scores</a:t>
            </a:r>
          </a:p>
          <a:p>
            <a:pPr lvl="1"/>
            <a:r>
              <a:rPr lang="en-US" dirty="0" smtClean="0">
                <a:hlinkClick r:id="" action="ppaction://hlinkshowjump?jump=nextslide"/>
              </a:rPr>
              <a:t>Webb’s Depth of Knowledge data</a:t>
            </a:r>
            <a:endParaRPr lang="en-US" dirty="0" smtClean="0"/>
          </a:p>
          <a:p>
            <a:pPr lvl="1"/>
            <a:r>
              <a:rPr lang="en-US" dirty="0" smtClean="0"/>
              <a:t>Data specific to individual standards assessed</a:t>
            </a:r>
          </a:p>
          <a:p>
            <a:pPr marL="0" indent="0">
              <a:buNone/>
            </a:pPr>
            <a:endParaRPr lang="en-US" dirty="0"/>
          </a:p>
        </p:txBody>
      </p:sp>
      <p:sp>
        <p:nvSpPr>
          <p:cNvPr id="4" name="Action Button: Custom 3">
            <a:hlinkClick r:id="rId2" action="ppaction://hlinksldjump" highlightClick="1"/>
          </p:cNvPr>
          <p:cNvSpPr/>
          <p:nvPr/>
        </p:nvSpPr>
        <p:spPr>
          <a:xfrm>
            <a:off x="7937500" y="5671670"/>
            <a:ext cx="381000" cy="29732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3609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K_Cha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953499" cy="6858000"/>
          </a:xfrm>
          <a:prstGeom prst="rect">
            <a:avLst/>
          </a:prstGeom>
        </p:spPr>
      </p:pic>
      <p:sp>
        <p:nvSpPr>
          <p:cNvPr id="5" name="Action Button: Back or Previous 4">
            <a:hlinkClick r:id="" action="ppaction://hlinkshowjump?jump=previousslide" highlightClick="1"/>
          </p:cNvPr>
          <p:cNvSpPr/>
          <p:nvPr/>
        </p:nvSpPr>
        <p:spPr>
          <a:xfrm>
            <a:off x="7731125" y="4191000"/>
            <a:ext cx="365125" cy="28575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3475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Literacy: Assessing Reading Multiple Measures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Core Assessment/Basic Reading Inventory is a diagnostic tool which assesses the student’s transfer/application skills</a:t>
            </a:r>
          </a:p>
          <a:p>
            <a:r>
              <a:rPr lang="en-US" dirty="0" smtClean="0"/>
              <a:t>Provides specific information on specific concepts</a:t>
            </a:r>
          </a:p>
          <a:p>
            <a:pPr lvl="1"/>
            <a:r>
              <a:rPr lang="en-US" dirty="0" smtClean="0"/>
              <a:t>Phonics</a:t>
            </a:r>
          </a:p>
          <a:p>
            <a:pPr lvl="1"/>
            <a:r>
              <a:rPr lang="en-US" dirty="0" smtClean="0"/>
              <a:t>Syllable type</a:t>
            </a:r>
          </a:p>
          <a:p>
            <a:pPr lvl="1"/>
            <a:r>
              <a:rPr lang="en-US" dirty="0" smtClean="0"/>
              <a:t>Vocabulary</a:t>
            </a:r>
          </a:p>
          <a:p>
            <a:pPr lvl="1"/>
            <a:r>
              <a:rPr lang="en-US" dirty="0" smtClean="0"/>
              <a:t>High Frequency Words</a:t>
            </a:r>
          </a:p>
          <a:p>
            <a:pPr lvl="1"/>
            <a:r>
              <a:rPr lang="en-US" dirty="0" smtClean="0"/>
              <a:t>Listening Comprehension</a:t>
            </a:r>
          </a:p>
          <a:p>
            <a:r>
              <a:rPr lang="en-US" dirty="0" smtClean="0"/>
              <a:t>Guides the development of student’s IEP goals</a:t>
            </a:r>
          </a:p>
          <a:p>
            <a:r>
              <a:rPr lang="en-US" dirty="0" smtClean="0"/>
              <a:t>Given three times per year (beginning, middle, end)</a:t>
            </a:r>
            <a:endParaRPr lang="en-US" dirty="0"/>
          </a:p>
        </p:txBody>
      </p:sp>
    </p:spTree>
    <p:extLst>
      <p:ext uri="{BB962C8B-B14F-4D97-AF65-F5344CB8AC3E}">
        <p14:creationId xmlns:p14="http://schemas.microsoft.com/office/powerpoint/2010/main" val="18443554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iReady</a:t>
            </a:r>
            <a:r>
              <a:rPr lang="en-US" dirty="0" smtClean="0"/>
              <a:t> Diagnostic Assessment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Online adaptive K-12 Math Diagnostic</a:t>
            </a:r>
          </a:p>
          <a:p>
            <a:r>
              <a:rPr lang="en-US" dirty="0" smtClean="0"/>
              <a:t>Assesses down to the Common Core Sub-Skill Level</a:t>
            </a:r>
          </a:p>
          <a:p>
            <a:r>
              <a:rPr lang="en-US" dirty="0" smtClean="0"/>
              <a:t>Developmental exam that guides the identification of student’s IEP goals</a:t>
            </a:r>
          </a:p>
          <a:p>
            <a:r>
              <a:rPr lang="en-US" dirty="0" smtClean="0"/>
              <a:t>Guides the implementation of specially designed instruction/intensive instructional strategies</a:t>
            </a:r>
          </a:p>
          <a:p>
            <a:r>
              <a:rPr lang="en-US" dirty="0" smtClean="0"/>
              <a:t>Provides teachers on-line lesson plans based on the diagnostic needs of students</a:t>
            </a:r>
          </a:p>
          <a:p>
            <a:r>
              <a:rPr lang="en-US" dirty="0" smtClean="0"/>
              <a:t>Given three times per year (beginning, middle, end)</a:t>
            </a:r>
            <a:endParaRPr lang="en-US" dirty="0"/>
          </a:p>
        </p:txBody>
      </p:sp>
    </p:spTree>
    <p:extLst>
      <p:ext uri="{BB962C8B-B14F-4D97-AF65-F5344CB8AC3E}">
        <p14:creationId xmlns:p14="http://schemas.microsoft.com/office/powerpoint/2010/main" val="40884678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Driver</a:t>
            </a:r>
            <a:endParaRPr lang="en-US" dirty="0"/>
          </a:p>
        </p:txBody>
      </p:sp>
      <p:sp>
        <p:nvSpPr>
          <p:cNvPr id="3" name="Content Placeholder 2"/>
          <p:cNvSpPr>
            <a:spLocks noGrp="1"/>
          </p:cNvSpPr>
          <p:nvPr>
            <p:ph idx="1"/>
          </p:nvPr>
        </p:nvSpPr>
        <p:spPr>
          <a:xfrm>
            <a:off x="457200" y="2038256"/>
            <a:ext cx="8229600" cy="4591144"/>
          </a:xfrm>
        </p:spPr>
        <p:txBody>
          <a:bodyPr>
            <a:normAutofit fontScale="85000" lnSpcReduction="20000"/>
          </a:bodyPr>
          <a:lstStyle/>
          <a:p>
            <a:r>
              <a:rPr lang="en-US" sz="2400" dirty="0" smtClean="0"/>
              <a:t>Online assessment tool for administering universal screeners in reading and math in grades 6-8</a:t>
            </a:r>
          </a:p>
          <a:p>
            <a:r>
              <a:rPr lang="en-US" sz="2400" dirty="0" smtClean="0"/>
              <a:t>Currently at 21 middle schools with remaining middle schools to be added next year</a:t>
            </a:r>
          </a:p>
          <a:p>
            <a:r>
              <a:rPr lang="en-US" sz="2400" dirty="0" smtClean="0"/>
              <a:t>Reading and math screeners can be administered in 20-25 minutes combined and are administered three times per year</a:t>
            </a:r>
          </a:p>
          <a:p>
            <a:r>
              <a:rPr lang="en-US" sz="2400" dirty="0" smtClean="0"/>
              <a:t>Provides:</a:t>
            </a:r>
          </a:p>
          <a:p>
            <a:pPr lvl="1"/>
            <a:r>
              <a:rPr lang="en-US" sz="2000" dirty="0" smtClean="0"/>
              <a:t>Consistency of data and language about learning across middle schools</a:t>
            </a:r>
          </a:p>
          <a:p>
            <a:pPr lvl="1"/>
            <a:r>
              <a:rPr lang="en-US" sz="2000" dirty="0" smtClean="0"/>
              <a:t>Automated scoring of assessments</a:t>
            </a:r>
          </a:p>
          <a:p>
            <a:pPr lvl="1"/>
            <a:r>
              <a:rPr lang="en-US" sz="2000" dirty="0" smtClean="0"/>
              <a:t>An independent data point to assess effectiveness of core instruction and intervention efforts</a:t>
            </a:r>
          </a:p>
          <a:p>
            <a:pPr lvl="1"/>
            <a:r>
              <a:rPr lang="en-US" sz="2000" dirty="0" smtClean="0"/>
              <a:t>An additional data point used in conjunction with other data points  to inform scheduling, enrollment in intervention programs, etc.</a:t>
            </a:r>
            <a:endParaRPr lang="en-US" sz="2000" dirty="0"/>
          </a:p>
        </p:txBody>
      </p:sp>
    </p:spTree>
    <p:extLst>
      <p:ext uri="{BB962C8B-B14F-4D97-AF65-F5344CB8AC3E}">
        <p14:creationId xmlns:p14="http://schemas.microsoft.com/office/powerpoint/2010/main" val="28253439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1114424" y="2038256"/>
            <a:ext cx="7610476" cy="4228073"/>
          </a:xfrm>
        </p:spPr>
        <p:txBody>
          <a:bodyPr>
            <a:normAutofit fontScale="92500" lnSpcReduction="10000"/>
          </a:bodyPr>
          <a:lstStyle/>
          <a:p>
            <a:endParaRPr lang="en-US" dirty="0" smtClean="0"/>
          </a:p>
          <a:p>
            <a:endParaRPr lang="en-US" dirty="0"/>
          </a:p>
          <a:p>
            <a:r>
              <a:rPr lang="en-US" sz="2300" dirty="0" smtClean="0"/>
              <a:t>Began in WCPSS in fall of 2009 with 3 schools</a:t>
            </a:r>
          </a:p>
          <a:p>
            <a:pPr lvl="1"/>
            <a:r>
              <a:rPr lang="en-US" sz="2300" dirty="0" err="1" smtClean="0"/>
              <a:t>Barwell</a:t>
            </a:r>
            <a:r>
              <a:rPr lang="en-US" sz="2300" dirty="0" smtClean="0"/>
              <a:t>, Brentwood, Creech, and Wilburn</a:t>
            </a:r>
            <a:endParaRPr lang="en-US" sz="2300" dirty="0"/>
          </a:p>
          <a:p>
            <a:r>
              <a:rPr lang="en-US" sz="2300" dirty="0" smtClean="0"/>
              <a:t>Added 12 schools in winter of 2009-2010</a:t>
            </a:r>
          </a:p>
          <a:p>
            <a:pPr lvl="1"/>
            <a:r>
              <a:rPr lang="en-US" sz="2300" dirty="0" smtClean="0"/>
              <a:t>Brentwood, Forestville, Fuquay </a:t>
            </a:r>
            <a:r>
              <a:rPr lang="en-US" sz="2300" dirty="0" err="1" smtClean="0"/>
              <a:t>Varina</a:t>
            </a:r>
            <a:r>
              <a:rPr lang="en-US" sz="2300" dirty="0" smtClean="0"/>
              <a:t>, Green, Hodge, Lockhart, </a:t>
            </a:r>
            <a:r>
              <a:rPr lang="en-US" sz="2300" dirty="0" err="1" smtClean="0"/>
              <a:t>Northwoods</a:t>
            </a:r>
            <a:r>
              <a:rPr lang="en-US" sz="2300" dirty="0" smtClean="0"/>
              <a:t>, </a:t>
            </a:r>
            <a:r>
              <a:rPr lang="en-US" sz="2300" dirty="0" err="1" smtClean="0"/>
              <a:t>RiverBend</a:t>
            </a:r>
            <a:r>
              <a:rPr lang="en-US" sz="2300" dirty="0" smtClean="0"/>
              <a:t>, Timber Drive, </a:t>
            </a:r>
            <a:r>
              <a:rPr lang="en-US" sz="2300" dirty="0" err="1" smtClean="0"/>
              <a:t>Wakelon</a:t>
            </a:r>
            <a:r>
              <a:rPr lang="en-US" sz="2300" dirty="0" smtClean="0"/>
              <a:t>, Washington, </a:t>
            </a:r>
            <a:r>
              <a:rPr lang="en-US" sz="2300" dirty="0" err="1" smtClean="0"/>
              <a:t>Vandora</a:t>
            </a:r>
            <a:r>
              <a:rPr lang="en-US" sz="2300" dirty="0" smtClean="0"/>
              <a:t> Springs</a:t>
            </a:r>
            <a:endParaRPr lang="en-US" sz="2300" dirty="0"/>
          </a:p>
          <a:p>
            <a:r>
              <a:rPr lang="en-US" sz="2300" dirty="0" smtClean="0"/>
              <a:t>Rolled out in all schools in fall of 2013 as part of the Excellent Public Schools Act</a:t>
            </a:r>
            <a:endParaRPr lang="en-US" sz="23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424" y="450732"/>
            <a:ext cx="5819775" cy="214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9726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173</TotalTime>
  <Words>1579</Words>
  <Application>Microsoft Macintosh PowerPoint</Application>
  <PresentationFormat>On-screen Show (4:3)</PresentationFormat>
  <Paragraphs>161</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Perception</vt:lpstr>
      <vt:lpstr>Assessment Discussion</vt:lpstr>
      <vt:lpstr>Case21 Benchmark Assessments</vt:lpstr>
      <vt:lpstr>Case21 Benchmark Assessments</vt:lpstr>
      <vt:lpstr>Case21 Benchmark Assessments</vt:lpstr>
      <vt:lpstr>PowerPoint Presentation</vt:lpstr>
      <vt:lpstr>Core Literacy: Assessing Reading Multiple Measures</vt:lpstr>
      <vt:lpstr>iReady Diagnostic Assessment</vt:lpstr>
      <vt:lpstr>Path Driver</vt:lpstr>
      <vt:lpstr>PowerPoint Presentation</vt:lpstr>
      <vt:lpstr>mCLASS®:Reading 3D™ System</vt:lpstr>
      <vt:lpstr>PowerPoint Presentation</vt:lpstr>
      <vt:lpstr>Basic Early Literacy Skills</vt:lpstr>
      <vt:lpstr>Benchmark Goals</vt:lpstr>
      <vt:lpstr>PowerPoint Presentation</vt:lpstr>
      <vt:lpstr>Administration Time</vt:lpstr>
      <vt:lpstr>Home Connect Letters</vt:lpstr>
      <vt:lpstr>Small Group Advisor</vt:lpstr>
      <vt:lpstr>Item-Level Advisor</vt:lpstr>
      <vt:lpstr>mCLASS Reports</vt:lpstr>
      <vt:lpstr>PowerPoint Presentation</vt:lpstr>
    </vt:vector>
  </TitlesOfParts>
  <Company>Wake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Discussion</dc:title>
  <dc:creator>Howard Wirt</dc:creator>
  <cp:lastModifiedBy>Lori Enterline</cp:lastModifiedBy>
  <cp:revision>8</cp:revision>
  <dcterms:created xsi:type="dcterms:W3CDTF">2014-01-07T13:27:05Z</dcterms:created>
  <dcterms:modified xsi:type="dcterms:W3CDTF">2014-01-08T16:33:02Z</dcterms:modified>
</cp:coreProperties>
</file>